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2"/>
  </p:sldMasterIdLst>
  <p:notesMasterIdLst>
    <p:notesMasterId r:id="rId16"/>
  </p:notesMasterIdLst>
  <p:sldIdLst>
    <p:sldId id="258" r:id="rId3"/>
    <p:sldId id="266" r:id="rId4"/>
    <p:sldId id="267" r:id="rId5"/>
    <p:sldId id="269" r:id="rId6"/>
    <p:sldId id="270" r:id="rId7"/>
    <p:sldId id="268" r:id="rId8"/>
    <p:sldId id="272" r:id="rId9"/>
    <p:sldId id="273" r:id="rId10"/>
    <p:sldId id="275" r:id="rId11"/>
    <p:sldId id="274" r:id="rId12"/>
    <p:sldId id="277" r:id="rId13"/>
    <p:sldId id="271" r:id="rId14"/>
    <p:sldId id="276" r:id="rId15"/>
  </p:sldIdLst>
  <p:sldSz cx="24384000" cy="13716000"/>
  <p:notesSz cx="6858000" cy="9144000"/>
  <p:custDataLst>
    <p:tags r:id="rId17"/>
  </p:custDataLst>
  <p:defaultTextStyle>
    <a:defPPr marL="0" marR="0" indent="0" algn="l" defTabSz="914400" rtl="0" fontAlgn="auto" latinLnBrk="1"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ct val="0"/>
      </a:spcBef>
      <a:spcAft>
        <a:spcPct val="0"/>
      </a:spcAft>
      <a:buClrTx/>
      <a:buSzTx/>
      <a:buFontTx/>
      <a:buNone/>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0" algn="ctr" defTabSz="2438337" rtl="0" fontAlgn="auto" latinLnBrk="0" hangingPunct="0">
      <a:lnSpc>
        <a:spcPct val="100000"/>
      </a:lnSpc>
      <a:spcBef>
        <a:spcPct val="0"/>
      </a:spcBef>
      <a:spcAft>
        <a:spcPct val="0"/>
      </a:spcAft>
      <a:buClrTx/>
      <a:buSzTx/>
      <a:buFontTx/>
      <a:buNone/>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0" algn="ctr" defTabSz="2438337" rtl="0" fontAlgn="auto" latinLnBrk="0" hangingPunct="0">
      <a:lnSpc>
        <a:spcPct val="100000"/>
      </a:lnSpc>
      <a:spcBef>
        <a:spcPct val="0"/>
      </a:spcBef>
      <a:spcAft>
        <a:spcPct val="0"/>
      </a:spcAft>
      <a:buClrTx/>
      <a:buSzTx/>
      <a:buFontTx/>
      <a:buNone/>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0" algn="ctr" defTabSz="2438337" rtl="0" fontAlgn="auto" latinLnBrk="0" hangingPunct="0">
      <a:lnSpc>
        <a:spcPct val="100000"/>
      </a:lnSpc>
      <a:spcBef>
        <a:spcPct val="0"/>
      </a:spcBef>
      <a:spcAft>
        <a:spcPct val="0"/>
      </a:spcAft>
      <a:buClrTx/>
      <a:buSzTx/>
      <a:buFontTx/>
      <a:buNone/>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0" algn="ctr" defTabSz="2438337" rtl="0" fontAlgn="auto" latinLnBrk="0" hangingPunct="0">
      <a:lnSpc>
        <a:spcPct val="100000"/>
      </a:lnSpc>
      <a:spcBef>
        <a:spcPct val="0"/>
      </a:spcBef>
      <a:spcAft>
        <a:spcPct val="0"/>
      </a:spcAft>
      <a:buClrTx/>
      <a:buSzTx/>
      <a:buFontTx/>
      <a:buNone/>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0" algn="ctr" defTabSz="2438337" rtl="0" fontAlgn="auto" latinLnBrk="0" hangingPunct="0">
      <a:lnSpc>
        <a:spcPct val="100000"/>
      </a:lnSpc>
      <a:spcBef>
        <a:spcPct val="0"/>
      </a:spcBef>
      <a:spcAft>
        <a:spcPct val="0"/>
      </a:spcAft>
      <a:buClrTx/>
      <a:buSzTx/>
      <a:buFontTx/>
      <a:buNone/>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0" algn="ctr" defTabSz="2438337" rtl="0" fontAlgn="auto" latinLnBrk="0" hangingPunct="0">
      <a:lnSpc>
        <a:spcPct val="100000"/>
      </a:lnSpc>
      <a:spcBef>
        <a:spcPct val="0"/>
      </a:spcBef>
      <a:spcAft>
        <a:spcPct val="0"/>
      </a:spcAft>
      <a:buClrTx/>
      <a:buSzTx/>
      <a:buFontTx/>
      <a:buNone/>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0" algn="ctr" defTabSz="2438337" rtl="0" fontAlgn="auto" latinLnBrk="0" hangingPunct="0">
      <a:lnSpc>
        <a:spcPct val="100000"/>
      </a:lnSpc>
      <a:spcBef>
        <a:spcPct val="0"/>
      </a:spcBef>
      <a:spcAft>
        <a:spcPct val="0"/>
      </a:spcAft>
      <a:buClrTx/>
      <a:buSzTx/>
      <a:buFontTx/>
      <a:buNone/>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0" algn="ctr" defTabSz="2438337" rtl="0" fontAlgn="auto" latinLnBrk="0" hangingPunct="0">
      <a:lnSpc>
        <a:spcPct val="100000"/>
      </a:lnSpc>
      <a:spcBef>
        <a:spcPct val="0"/>
      </a:spcBef>
      <a:spcAft>
        <a:spcPct val="0"/>
      </a:spcAft>
      <a:buClrTx/>
      <a:buSzTx/>
      <a:buFontTx/>
      <a:buNone/>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lam Saeed" initials="ES" lastIdx="1" clrIdx="0">
    <p:extLst>
      <p:ext uri="{19B8F6BF-5375-455C-9EA6-DF929625EA0E}">
        <p15:presenceInfo xmlns:p15="http://schemas.microsoft.com/office/powerpoint/2012/main" userId="5170a7aedad2504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83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75"/>
    <p:restoredTop sz="94710"/>
  </p:normalViewPr>
  <p:slideViewPr>
    <p:cSldViewPr snapToGrid="0">
      <p:cViewPr varScale="1">
        <p:scale>
          <a:sx n="54" d="100"/>
          <a:sy n="54" d="100"/>
        </p:scale>
        <p:origin x="756" y="114"/>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3" name="Shape 523"/>
          <p:cNvSpPr>
            <a:spLocks noGrp="1" noRot="1" noChangeAspect="1"/>
          </p:cNvSpPr>
          <p:nvPr>
            <p:ph type="sldImg"/>
          </p:nvPr>
        </p:nvSpPr>
        <p:spPr>
          <a:xfrm>
            <a:off x="1143000" y="685800"/>
            <a:ext cx="4572000" cy="3429000"/>
          </a:xfrm>
          <a:prstGeom prst="rect">
            <a:avLst/>
          </a:prstGeom>
        </p:spPr>
      </p:sp>
      <p:sp>
        <p:nvSpPr>
          <p:cNvPr id="524" name="Shape 52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hf dt="0"/>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77417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F9E71-730E-38BB-DA41-C203EA2123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781A44-A34B-0F23-64DA-74C24698CB5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FAF61EE-FE6D-83B4-0EBA-B5738469201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01871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A5AF4-D533-CB5D-087C-5AA76BBEA4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403D3-04F3-E683-C27C-693F593A225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99F51F3-8BC9-A596-8738-40D66BB0250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00139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E5BF3-EAF1-EA4A-F436-940392DAE8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6FD847-76FA-0310-87B2-0B3AB462DBB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0191F27-4126-0311-0563-143C23493DB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82019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143A1-07D6-7B78-C0FC-2E4E531226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EA5F2C-0942-E38D-2F20-8EF13C88CA0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85D0ABA-CE4D-88A7-1F16-26875734166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10569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2729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55F3C-5D8F-0807-72AB-BA2D6B0D4E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C8C501-3580-082B-9580-69019CC567D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DE47B82-6450-AD86-41A0-BBF3DEEC0B8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43160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2012B-CC59-6B30-9516-773ADEAD7C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A73B28-AD2F-5184-F2D5-20CE8A6EAAA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ABFDDE1-BF4F-CBDA-8926-D6304DD26DE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29589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A25A3-368B-4ACA-5CF5-8DE6B80EEB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BD7EB4-00E2-D8CE-7584-4B3EFFFFE55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00E6BAD-1E59-89B8-F865-35E424C7817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6156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F6683-01A2-A541-A765-72B5D5D4C3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4E45B1-9AB7-3D44-F5A3-57C6FA35C3A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D7581BC-FD21-5F16-AA0E-C80D51EBC66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22754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7BB35-8946-90BE-14AD-34EF9B0F0A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1F56BE-D1AA-7D4C-2A67-D26BA922E28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CEA8711-6881-FC39-E478-0090E3BECDA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65454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34F5B-75D8-98AA-7114-DD6EE23CF3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5C332C-FDC8-A9C5-9788-700C2B5DF60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AD92132-F3A8-6001-29C2-20FA399EA6E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32228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1FD1C-CB77-39CF-38C8-6E3AA64F7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2D87A1-8834-1D7B-DD17-4A3AED19369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489A16E-8FCE-C2D8-317D-012E30364F8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62383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xfrm>
            <a:off x="12001500" y="13080998"/>
            <a:ext cx="368504" cy="374600"/>
          </a:xfrm>
          <a:prstGeom prst="rect">
            <a:avLst/>
          </a:prstGeom>
        </p:spPr>
        <p:txBody>
          <a:bodyPr lIns="50800" tIns="50800" rIns="50800" bIns="50800" anchor="b"/>
          <a:lstStyle>
            <a:lvl1pPr algn="ctr" defTabSz="584200">
              <a:defRPr sz="1800">
                <a:solidFill>
                  <a:srgbClr val="000000"/>
                </a:solidFill>
                <a:latin typeface="+mn-lt"/>
                <a:ea typeface="+mn-ea"/>
                <a:cs typeface="+mn-cs"/>
                <a:sym typeface="Helvetica Neue"/>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EXT LAYOUT 1">
    <p:spTree>
      <p:nvGrpSpPr>
        <p:cNvPr id="1" name=""/>
        <p:cNvGrpSpPr/>
        <p:nvPr/>
      </p:nvGrpSpPr>
      <p:grpSpPr>
        <a:xfrm>
          <a:off x="0" y="0"/>
          <a:ext cx="0" cy="0"/>
          <a:chOff x="0" y="0"/>
          <a:chExt cx="0" cy="0"/>
        </a:xfrm>
      </p:grpSpPr>
      <p:pic>
        <p:nvPicPr>
          <p:cNvPr id="358" name="object 2" descr="object 2"/>
          <p:cNvPicPr>
            <a:picLocks noChangeAspect="1"/>
          </p:cNvPicPr>
          <p:nvPr/>
        </p:nvPicPr>
        <p:blipFill>
          <a:blip r:embed="rId2"/>
          <a:stretch>
            <a:fillRect/>
          </a:stretch>
        </p:blipFill>
        <p:spPr>
          <a:xfrm>
            <a:off x="22930211" y="999450"/>
            <a:ext cx="577490" cy="585075"/>
          </a:xfrm>
          <a:prstGeom prst="rect">
            <a:avLst/>
          </a:prstGeom>
          <a:ln w="12700">
            <a:miter lim="400000"/>
          </a:ln>
        </p:spPr>
      </p:pic>
      <p:sp>
        <p:nvSpPr>
          <p:cNvPr id="359" name="object 3"/>
          <p:cNvSpPr txBox="1"/>
          <p:nvPr/>
        </p:nvSpPr>
        <p:spPr>
          <a:xfrm>
            <a:off x="22924364" y="12881357"/>
            <a:ext cx="751704" cy="139701"/>
          </a:xfrm>
          <a:prstGeom prst="rect">
            <a:avLst/>
          </a:prstGeom>
          <a:ln w="12700">
            <a:miter lim="400000"/>
          </a:ln>
          <a:extLst>
            <a:ext uri="{C572A759-6A51-4108-AA02-DFA0A04FC94B}">
              <ma14:wrappingTextBoxFlag xmlns:p14="http://schemas.microsoft.com/office/powerpoint/2010/main" xmlns:p15="http://schemas.microsoft.com/office/powerpoint/2012/main" xmlns:p159="http://schemas.microsoft.com/office/powerpoint/2015/09/main"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5411" algn="l" defTabSz="1109609">
              <a:spcBef>
                <a:spcPts val="200"/>
              </a:spcBef>
              <a:defRPr sz="900" spc="-11">
                <a:solidFill>
                  <a:srgbClr val="1A5632"/>
                </a:solidFill>
                <a:latin typeface="Montserrat-Arabic Light"/>
                <a:ea typeface="Montserrat-Arabic Light"/>
                <a:cs typeface="Montserrat-Arabic Light"/>
                <a:sym typeface="Montserrat-Arabic Light"/>
              </a:defRPr>
            </a:lvl1pPr>
          </a:lstStyle>
          <a:p>
            <a:r>
              <a:t>Adi.edu.sa</a:t>
            </a:r>
          </a:p>
        </p:txBody>
      </p:sp>
      <p:sp>
        <p:nvSpPr>
          <p:cNvPr id="360" name="Body Level One…"/>
          <p:cNvSpPr txBox="1">
            <a:spLocks noGrp="1"/>
          </p:cNvSpPr>
          <p:nvPr>
            <p:ph type="body" sz="quarter" idx="1" hasCustomPrompt="1"/>
          </p:nvPr>
        </p:nvSpPr>
        <p:spPr>
          <a:xfrm>
            <a:off x="657225" y="1131687"/>
            <a:ext cx="5951567" cy="277269"/>
          </a:xfrm>
          <a:prstGeom prst="rect">
            <a:avLst/>
          </a:prstGeom>
        </p:spPr>
        <p:txBody>
          <a:bodyPr lIns="0" tIns="0" rIns="0" bIns="0"/>
          <a:lstStyle>
            <a:lvl1pPr marL="0" indent="0" defTabSz="1109609">
              <a:spcBef>
                <a:spcPts val="1200"/>
              </a:spcBef>
              <a:buSzTx/>
              <a:buFontTx/>
              <a:buNone/>
              <a:defRPr sz="1200">
                <a:solidFill>
                  <a:srgbClr val="1A5632"/>
                </a:solidFill>
                <a:latin typeface="Montserrat-Arabic Light"/>
                <a:ea typeface="Montserrat-Arabic Light"/>
                <a:cs typeface="Montserrat-Arabic Light"/>
                <a:sym typeface="Montserrat-Arabic Light"/>
              </a:defRPr>
            </a:lvl1pPr>
            <a:lvl2pPr marL="0" indent="0" defTabSz="1109609">
              <a:spcBef>
                <a:spcPts val="1200"/>
              </a:spcBef>
              <a:buSzTx/>
              <a:buFontTx/>
              <a:buNone/>
              <a:defRPr sz="1200">
                <a:solidFill>
                  <a:srgbClr val="1A5632"/>
                </a:solidFill>
                <a:latin typeface="Montserrat-Arabic Light"/>
                <a:ea typeface="Montserrat-Arabic Light"/>
                <a:cs typeface="Montserrat-Arabic Light"/>
                <a:sym typeface="Montserrat-Arabic Light"/>
              </a:defRPr>
            </a:lvl2pPr>
            <a:lvl3pPr marL="1051560" indent="-137160" defTabSz="1109609">
              <a:spcBef>
                <a:spcPts val="1200"/>
              </a:spcBef>
              <a:buFontTx/>
              <a:defRPr sz="1200">
                <a:solidFill>
                  <a:srgbClr val="1A5632"/>
                </a:solidFill>
                <a:latin typeface="Montserrat-Arabic Light"/>
                <a:ea typeface="Montserrat-Arabic Light"/>
                <a:cs typeface="Montserrat-Arabic Light"/>
                <a:sym typeface="Montserrat-Arabic Light"/>
              </a:defRPr>
            </a:lvl3pPr>
            <a:lvl4pPr marL="1524000" indent="-152400" defTabSz="1109609">
              <a:spcBef>
                <a:spcPts val="1200"/>
              </a:spcBef>
              <a:buFontTx/>
              <a:defRPr sz="1200">
                <a:solidFill>
                  <a:srgbClr val="1A5632"/>
                </a:solidFill>
                <a:latin typeface="Montserrat-Arabic Light"/>
                <a:ea typeface="Montserrat-Arabic Light"/>
                <a:cs typeface="Montserrat-Arabic Light"/>
                <a:sym typeface="Montserrat-Arabic Light"/>
              </a:defRPr>
            </a:lvl4pPr>
            <a:lvl5pPr marL="1981200" indent="-152400" defTabSz="1109609">
              <a:spcBef>
                <a:spcPts val="1200"/>
              </a:spcBef>
              <a:buFontTx/>
              <a:defRPr sz="1200">
                <a:solidFill>
                  <a:srgbClr val="1A5632"/>
                </a:solidFill>
                <a:latin typeface="Montserrat-Arabic Light"/>
                <a:ea typeface="Montserrat-Arabic Light"/>
                <a:cs typeface="Montserrat-Arabic Light"/>
                <a:sym typeface="Montserrat-Arabic Light"/>
              </a:defRPr>
            </a:lvl5pPr>
          </a:lstStyle>
          <a:p>
            <a:r>
              <a:t>Presentation Title</a:t>
            </a:r>
          </a:p>
          <a:p>
            <a:pPr lvl="1"/>
            <a:endParaRPr/>
          </a:p>
          <a:p>
            <a:pPr lvl="2"/>
            <a:endParaRPr/>
          </a:p>
          <a:p>
            <a:pPr lvl="3"/>
            <a:endParaRPr/>
          </a:p>
          <a:p>
            <a:pPr lvl="4"/>
            <a:endParaRPr/>
          </a:p>
        </p:txBody>
      </p:sp>
      <p:sp>
        <p:nvSpPr>
          <p:cNvPr id="361" name="Text Placeholder 4"/>
          <p:cNvSpPr>
            <a:spLocks noGrp="1"/>
          </p:cNvSpPr>
          <p:nvPr>
            <p:ph type="body" sz="quarter" idx="21" hasCustomPrompt="1"/>
          </p:nvPr>
        </p:nvSpPr>
        <p:spPr>
          <a:xfrm>
            <a:off x="657223" y="1501375"/>
            <a:ext cx="5951568" cy="277269"/>
          </a:xfrm>
          <a:prstGeom prst="rect">
            <a:avLst/>
          </a:prstGeom>
        </p:spPr>
        <p:txBody>
          <a:bodyPr lIns="0" tIns="0" rIns="0" bIns="0"/>
          <a:lstStyle>
            <a:lvl1pPr marL="0" indent="0" defTabSz="1109609">
              <a:spcBef>
                <a:spcPts val="1200"/>
              </a:spcBef>
              <a:buSzTx/>
              <a:buFontTx/>
              <a:buNone/>
              <a:defRPr sz="1200">
                <a:solidFill>
                  <a:srgbClr val="1A5632"/>
                </a:solidFill>
                <a:latin typeface="Montserrat-Arabic Light"/>
                <a:ea typeface="Montserrat-Arabic Light"/>
                <a:cs typeface="Montserrat-Arabic Light"/>
                <a:sym typeface="Montserrat-Arabic Light"/>
              </a:defRPr>
            </a:lvl1pPr>
          </a:lstStyle>
          <a:p>
            <a:pPr rtl="0">
              <a:defRPr/>
            </a:pPr>
            <a:r>
              <a:t>Presentation Subtitle</a:t>
            </a:r>
          </a:p>
        </p:txBody>
      </p:sp>
      <p:sp>
        <p:nvSpPr>
          <p:cNvPr id="362" name="Text Placeholder 7"/>
          <p:cNvSpPr>
            <a:spLocks noGrp="1"/>
          </p:cNvSpPr>
          <p:nvPr>
            <p:ph type="body" sz="quarter" idx="22" hasCustomPrompt="1"/>
          </p:nvPr>
        </p:nvSpPr>
        <p:spPr>
          <a:xfrm>
            <a:off x="656580" y="5740001"/>
            <a:ext cx="9317292" cy="2155208"/>
          </a:xfrm>
          <a:prstGeom prst="rect">
            <a:avLst/>
          </a:prstGeom>
        </p:spPr>
        <p:txBody>
          <a:bodyPr lIns="55450" tIns="55450" rIns="55450" bIns="55450"/>
          <a:lstStyle>
            <a:lvl1pPr marL="0" indent="0" defTabSz="1109609">
              <a:spcBef>
                <a:spcPts val="1200"/>
              </a:spcBef>
              <a:buSzTx/>
              <a:buFontTx/>
              <a:buNone/>
              <a:defRPr sz="2800">
                <a:latin typeface="Montserrat-Arabic Medium"/>
                <a:ea typeface="Montserrat-Arabic Medium"/>
                <a:cs typeface="Montserrat-Arabic Medium"/>
                <a:sym typeface="Montserrat-Arabic Medium"/>
              </a:defRPr>
            </a:lvl1pPr>
          </a:lstStyle>
          <a:p>
            <a:pPr rtl="0">
              <a:defRPr/>
            </a:pPr>
            <a:r>
              <a:t>Eget Duis At Tellus At Urna Condimentum Mattis. Sed Odio Morbi Quis Commodo Odio.</a:t>
            </a:r>
          </a:p>
        </p:txBody>
      </p:sp>
      <p:sp>
        <p:nvSpPr>
          <p:cNvPr id="363" name="Text Placeholder 12"/>
          <p:cNvSpPr>
            <a:spLocks noGrp="1"/>
          </p:cNvSpPr>
          <p:nvPr>
            <p:ph type="body" sz="quarter" idx="23" hasCustomPrompt="1"/>
          </p:nvPr>
        </p:nvSpPr>
        <p:spPr>
          <a:xfrm>
            <a:off x="656579" y="7958128"/>
            <a:ext cx="10426359" cy="2495399"/>
          </a:xfrm>
          <a:prstGeom prst="rect">
            <a:avLst/>
          </a:prstGeom>
        </p:spPr>
        <p:txBody>
          <a:bodyPr lIns="55450" tIns="55450" rIns="55450" bIns="55450"/>
          <a:lstStyle>
            <a:lvl1pPr marL="0" indent="0" defTabSz="1109609">
              <a:spcBef>
                <a:spcPts val="1200"/>
              </a:spcBef>
              <a:buSzTx/>
              <a:buFontTx/>
              <a:buNone/>
              <a:defRPr sz="1800">
                <a:latin typeface="Montserrat-Arabic Light"/>
                <a:ea typeface="Montserrat-Arabic Light"/>
                <a:cs typeface="Montserrat-Arabic Light"/>
                <a:sym typeface="Montserrat-Arabic Light"/>
              </a:defRPr>
            </a:lvl1pPr>
          </a:lstStyle>
          <a:p>
            <a:pPr rtl="0">
              <a:defRPr/>
            </a:pPr>
            <a:r>
              <a:t>Orci sagittis eu volutpat odio facilisis mauris sit amet. Tortor at risus viverra adipiscing at in tellus integer feugiat. Nibh cras pulvinar mattis nunc sed blandit libero volutpat. Vitae tortor condimentum lacinia quis vel. Tortor aliquam nulla facilisi cras fermentum. Parturient montes nascetur ridiculus mus. Nunc scelerisque viverra mauris in aliquam sem fringilla ut morbi. Eget arcu dictum varius duis at. Elementum tempus egestas sed sed risus pretium quam vulputate dignissim. Mi proin sed libero enim sed faucibus turpis. Justo laoreet sit amet cursus sit amet dictum sit amet. </a:t>
            </a:r>
          </a:p>
        </p:txBody>
      </p:sp>
      <p:sp>
        <p:nvSpPr>
          <p:cNvPr id="364" name="Text Placeholder 3"/>
          <p:cNvSpPr>
            <a:spLocks noGrp="1"/>
          </p:cNvSpPr>
          <p:nvPr>
            <p:ph type="body" sz="quarter" idx="24" hasCustomPrompt="1"/>
          </p:nvPr>
        </p:nvSpPr>
        <p:spPr>
          <a:xfrm>
            <a:off x="639249" y="3534657"/>
            <a:ext cx="19963154" cy="2204656"/>
          </a:xfrm>
          <a:prstGeom prst="rect">
            <a:avLst/>
          </a:prstGeom>
        </p:spPr>
        <p:txBody>
          <a:bodyPr lIns="55450" tIns="55450" rIns="55450" bIns="55450"/>
          <a:lstStyle>
            <a:lvl1pPr marL="0" indent="0" defTabSz="1109609">
              <a:spcBef>
                <a:spcPct val="0"/>
              </a:spcBef>
              <a:buSzTx/>
              <a:buFontTx/>
              <a:buNone/>
              <a:defRPr sz="4800">
                <a:solidFill>
                  <a:srgbClr val="1A5632"/>
                </a:solidFill>
                <a:latin typeface="Montserrat-Arabic SemiBold"/>
                <a:ea typeface="Montserrat-Arabic SemiBold"/>
                <a:cs typeface="Montserrat-Arabic SemiBold"/>
                <a:sym typeface="Montserrat-Arabic SemiBold"/>
              </a:defRPr>
            </a:lvl1pPr>
          </a:lstStyle>
          <a:p>
            <a:pPr rtl="0">
              <a:defRPr/>
            </a:pPr>
            <a:r>
              <a:t>Lorem Ipsum Title Here</a:t>
            </a:r>
          </a:p>
        </p:txBody>
      </p:sp>
      <p:sp>
        <p:nvSpPr>
          <p:cNvPr id="365" name="Slide Number"/>
          <p:cNvSpPr txBox="1">
            <a:spLocks noGrp="1"/>
          </p:cNvSpPr>
          <p:nvPr>
            <p:ph type="sldNum" sz="quarter" idx="2"/>
          </p:nvPr>
        </p:nvSpPr>
        <p:spPr>
          <a:xfrm>
            <a:off x="716422" y="12760142"/>
            <a:ext cx="176988" cy="190501"/>
          </a:xfrm>
          <a:prstGeom prst="rect">
            <a:avLst/>
          </a:prstGeom>
        </p:spPr>
        <p:txBody>
          <a:bodyPr lIns="0" tIns="0" rIns="0" bIns="0" anchor="t"/>
          <a:lstStyle>
            <a:lvl1pPr algn="l" defTabSz="1109609">
              <a:defRPr sz="1200">
                <a:solidFill>
                  <a:srgbClr val="D9D8D6"/>
                </a:solidFill>
                <a:latin typeface="Montserrat-Arabic Light"/>
                <a:ea typeface="Montserrat-Arabic Light"/>
                <a:cs typeface="Montserrat-Arabic Light"/>
                <a:sym typeface="Montserrat-Arabic Light"/>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730250"/>
            <a:ext cx="21031200" cy="2651126"/>
          </a:xfrm>
          <a:prstGeom prst="rect">
            <a:avLst/>
          </a:prstGeom>
          <a:ln w="12700">
            <a:miter lim="400000"/>
          </a:ln>
          <a:extLst>
            <a:ext uri="{C572A759-6A51-4108-AA02-DFA0A04FC94B}">
              <ma14:wrappingTextBoxFlag xmlns:p14="http://schemas.microsoft.com/office/powerpoint/2010/main" xmlns:p15="http://schemas.microsoft.com/office/powerpoint/2012/main" xmlns:p159="http://schemas.microsoft.com/office/powerpoint/2015/09/main" xmlns:ma14="http://schemas.microsoft.com/office/mac/drawingml/2011/main" xmlns:a14="http://schemas.microsoft.com/office/drawing/2010/main" xmlns:m="http://schemas.openxmlformats.org/officeDocument/2006/math" xmlns="" val="1"/>
            </a:ext>
          </a:extLst>
        </p:spPr>
        <p:txBody>
          <a:bodyPr lIns="91437" tIns="91437" rIns="91437" bIns="91437" anchor="ctr">
            <a:normAutofit/>
          </a:bodyPr>
          <a:lstStyle>
            <a:lvl1pPr rtl="1">
              <a:defRPr/>
            </a:lvl1pPr>
          </a:lstStyle>
          <a:p>
            <a:r>
              <a:t>Title Text</a:t>
            </a:r>
          </a:p>
        </p:txBody>
      </p:sp>
      <p:sp>
        <p:nvSpPr>
          <p:cNvPr id="3" name="Body Level One…"/>
          <p:cNvSpPr txBox="1">
            <a:spLocks noGrp="1"/>
          </p:cNvSpPr>
          <p:nvPr>
            <p:ph type="body" idx="1"/>
          </p:nvPr>
        </p:nvSpPr>
        <p:spPr>
          <a:xfrm>
            <a:off x="1676400" y="3651250"/>
            <a:ext cx="21031200" cy="8702676"/>
          </a:xfrm>
          <a:prstGeom prst="rect">
            <a:avLst/>
          </a:prstGeom>
          <a:ln w="12700">
            <a:miter lim="400000"/>
          </a:ln>
          <a:extLst>
            <a:ext uri="{C572A759-6A51-4108-AA02-DFA0A04FC94B}">
              <ma14:wrappingTextBoxFlag xmlns:p14="http://schemas.microsoft.com/office/powerpoint/2010/main" xmlns:p15="http://schemas.microsoft.com/office/powerpoint/2012/main" xmlns:p159="http://schemas.microsoft.com/office/powerpoint/2015/09/main" xmlns:ma14="http://schemas.microsoft.com/office/mac/drawingml/2011/main" xmlns:a14="http://schemas.microsoft.com/office/drawing/2010/main" xmlns:m="http://schemas.openxmlformats.org/officeDocument/2006/math" xmlns="" val="1"/>
            </a:ext>
          </a:extLst>
        </p:spPr>
        <p:txBody>
          <a:bodyPr lIns="91437" tIns="91437" rIns="91437" bIns="91437">
            <a:normAutofit/>
          </a:bodyPr>
          <a:lstStyle>
            <a:lvl1pPr rtl="1">
              <a:defRPr/>
            </a:lvl1pPr>
            <a:lvl2pPr rtl="1">
              <a:defRPr/>
            </a:lvl2pPr>
            <a:lvl3pPr rtl="1">
              <a:defRPr/>
            </a:lvl3pPr>
            <a:lvl4pPr rtl="1">
              <a:defRPr/>
            </a:lvl4pPr>
            <a:lvl5pPr rtl="1">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2203059" y="12835872"/>
            <a:ext cx="504544" cy="483906"/>
          </a:xfrm>
          <a:prstGeom prst="rect">
            <a:avLst/>
          </a:prstGeom>
          <a:ln w="12700">
            <a:miter lim="400000"/>
          </a:ln>
        </p:spPr>
        <p:txBody>
          <a:bodyPr wrap="none" lIns="91437" tIns="91437" rIns="91437" bIns="91437" anchor="ctr">
            <a:spAutoFit/>
          </a:bodyPr>
          <a:lstStyle>
            <a:lvl1pPr algn="r" defTabSz="1828800">
              <a:defRPr>
                <a:solidFill>
                  <a:srgbClr val="888888"/>
                </a:solidFill>
                <a:latin typeface="Calibri"/>
                <a:ea typeface="Calibri"/>
                <a:cs typeface="Calibri"/>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63" r:id="rId1"/>
    <p:sldLayoutId id="2147483670" r:id="rId2"/>
  </p:sldLayoutIdLst>
  <p:transition spd="med"/>
  <p:txStyles>
    <p:titleStyle>
      <a:lvl1pPr marL="0" marR="0" indent="0" algn="l" defTabSz="1828800" rtl="0" latinLnBrk="0">
        <a:lnSpc>
          <a:spcPct val="90000"/>
        </a:lnSpc>
        <a:spcBef>
          <a:spcPct val="0"/>
        </a:spcBef>
        <a:spcAft>
          <a:spcPct val="0"/>
        </a:spcAft>
        <a:buClrTx/>
        <a:buSzTx/>
        <a:buFontTx/>
        <a:buNone/>
        <a:defRPr sz="8800" b="0" i="0" u="none" strike="noStrike" cap="none" spc="0" baseline="0">
          <a:solidFill>
            <a:srgbClr val="000000"/>
          </a:solidFill>
          <a:uFillTx/>
          <a:latin typeface="Calibri Light"/>
          <a:ea typeface="Calibri Light"/>
          <a:cs typeface="Calibri Light"/>
          <a:sym typeface="Calibri Light"/>
        </a:defRPr>
      </a:lvl1pPr>
      <a:lvl2pPr marL="0" marR="0" indent="0" algn="l" defTabSz="1828800" rtl="0" latinLnBrk="0">
        <a:lnSpc>
          <a:spcPct val="90000"/>
        </a:lnSpc>
        <a:spcBef>
          <a:spcPct val="0"/>
        </a:spcBef>
        <a:spcAft>
          <a:spcPct val="0"/>
        </a:spcAft>
        <a:buClrTx/>
        <a:buSzTx/>
        <a:buFontTx/>
        <a:buNone/>
        <a:defRPr sz="8800" b="0" i="0" u="none" strike="noStrike" cap="none" spc="0" baseline="0">
          <a:solidFill>
            <a:srgbClr val="000000"/>
          </a:solidFill>
          <a:uFillTx/>
          <a:latin typeface="Calibri Light"/>
          <a:ea typeface="Calibri Light"/>
          <a:cs typeface="Calibri Light"/>
          <a:sym typeface="Calibri Light"/>
        </a:defRPr>
      </a:lvl2pPr>
      <a:lvl3pPr marL="0" marR="0" indent="0" algn="l" defTabSz="1828800" rtl="0" latinLnBrk="0">
        <a:lnSpc>
          <a:spcPct val="90000"/>
        </a:lnSpc>
        <a:spcBef>
          <a:spcPct val="0"/>
        </a:spcBef>
        <a:spcAft>
          <a:spcPct val="0"/>
        </a:spcAft>
        <a:buClrTx/>
        <a:buSzTx/>
        <a:buFontTx/>
        <a:buNone/>
        <a:defRPr sz="8800" b="0" i="0" u="none" strike="noStrike" cap="none" spc="0" baseline="0">
          <a:solidFill>
            <a:srgbClr val="000000"/>
          </a:solidFill>
          <a:uFillTx/>
          <a:latin typeface="Calibri Light"/>
          <a:ea typeface="Calibri Light"/>
          <a:cs typeface="Calibri Light"/>
          <a:sym typeface="Calibri Light"/>
        </a:defRPr>
      </a:lvl3pPr>
      <a:lvl4pPr marL="0" marR="0" indent="0" algn="l" defTabSz="1828800" rtl="0" latinLnBrk="0">
        <a:lnSpc>
          <a:spcPct val="90000"/>
        </a:lnSpc>
        <a:spcBef>
          <a:spcPct val="0"/>
        </a:spcBef>
        <a:spcAft>
          <a:spcPct val="0"/>
        </a:spcAft>
        <a:buClrTx/>
        <a:buSzTx/>
        <a:buFontTx/>
        <a:buNone/>
        <a:defRPr sz="8800" b="0" i="0" u="none" strike="noStrike" cap="none" spc="0" baseline="0">
          <a:solidFill>
            <a:srgbClr val="000000"/>
          </a:solidFill>
          <a:uFillTx/>
          <a:latin typeface="Calibri Light"/>
          <a:ea typeface="Calibri Light"/>
          <a:cs typeface="Calibri Light"/>
          <a:sym typeface="Calibri Light"/>
        </a:defRPr>
      </a:lvl4pPr>
      <a:lvl5pPr marL="0" marR="0" indent="0" algn="l" defTabSz="1828800" rtl="0" latinLnBrk="0">
        <a:lnSpc>
          <a:spcPct val="90000"/>
        </a:lnSpc>
        <a:spcBef>
          <a:spcPct val="0"/>
        </a:spcBef>
        <a:spcAft>
          <a:spcPct val="0"/>
        </a:spcAft>
        <a:buClrTx/>
        <a:buSzTx/>
        <a:buFontTx/>
        <a:buNone/>
        <a:defRPr sz="8800" b="0" i="0" u="none" strike="noStrike" cap="none" spc="0" baseline="0">
          <a:solidFill>
            <a:srgbClr val="000000"/>
          </a:solidFill>
          <a:uFillTx/>
          <a:latin typeface="Calibri Light"/>
          <a:ea typeface="Calibri Light"/>
          <a:cs typeface="Calibri Light"/>
          <a:sym typeface="Calibri Light"/>
        </a:defRPr>
      </a:lvl5pPr>
      <a:lvl6pPr marL="0" marR="0" indent="0" algn="l" defTabSz="1828800" rtl="0" latinLnBrk="0">
        <a:lnSpc>
          <a:spcPct val="90000"/>
        </a:lnSpc>
        <a:spcBef>
          <a:spcPct val="0"/>
        </a:spcBef>
        <a:spcAft>
          <a:spcPct val="0"/>
        </a:spcAft>
        <a:buClrTx/>
        <a:buSzTx/>
        <a:buFontTx/>
        <a:buNone/>
        <a:defRPr sz="8800" b="0" i="0" u="none" strike="noStrike" cap="none" spc="0" baseline="0">
          <a:solidFill>
            <a:srgbClr val="000000"/>
          </a:solidFill>
          <a:uFillTx/>
          <a:latin typeface="Calibri Light"/>
          <a:ea typeface="Calibri Light"/>
          <a:cs typeface="Calibri Light"/>
          <a:sym typeface="Calibri Light"/>
        </a:defRPr>
      </a:lvl6pPr>
      <a:lvl7pPr marL="0" marR="0" indent="0" algn="l" defTabSz="1828800" rtl="0" latinLnBrk="0">
        <a:lnSpc>
          <a:spcPct val="90000"/>
        </a:lnSpc>
        <a:spcBef>
          <a:spcPct val="0"/>
        </a:spcBef>
        <a:spcAft>
          <a:spcPct val="0"/>
        </a:spcAft>
        <a:buClrTx/>
        <a:buSzTx/>
        <a:buFontTx/>
        <a:buNone/>
        <a:defRPr sz="8800" b="0" i="0" u="none" strike="noStrike" cap="none" spc="0" baseline="0">
          <a:solidFill>
            <a:srgbClr val="000000"/>
          </a:solidFill>
          <a:uFillTx/>
          <a:latin typeface="Calibri Light"/>
          <a:ea typeface="Calibri Light"/>
          <a:cs typeface="Calibri Light"/>
          <a:sym typeface="Calibri Light"/>
        </a:defRPr>
      </a:lvl7pPr>
      <a:lvl8pPr marL="0" marR="0" indent="0" algn="l" defTabSz="1828800" rtl="0" latinLnBrk="0">
        <a:lnSpc>
          <a:spcPct val="90000"/>
        </a:lnSpc>
        <a:spcBef>
          <a:spcPct val="0"/>
        </a:spcBef>
        <a:spcAft>
          <a:spcPct val="0"/>
        </a:spcAft>
        <a:buClrTx/>
        <a:buSzTx/>
        <a:buFontTx/>
        <a:buNone/>
        <a:defRPr sz="8800" b="0" i="0" u="none" strike="noStrike" cap="none" spc="0" baseline="0">
          <a:solidFill>
            <a:srgbClr val="000000"/>
          </a:solidFill>
          <a:uFillTx/>
          <a:latin typeface="Calibri Light"/>
          <a:ea typeface="Calibri Light"/>
          <a:cs typeface="Calibri Light"/>
          <a:sym typeface="Calibri Light"/>
        </a:defRPr>
      </a:lvl8pPr>
      <a:lvl9pPr marL="0" marR="0" indent="0" algn="l" defTabSz="1828800" rtl="0" latinLnBrk="0">
        <a:lnSpc>
          <a:spcPct val="90000"/>
        </a:lnSpc>
        <a:spcBef>
          <a:spcPct val="0"/>
        </a:spcBef>
        <a:spcAft>
          <a:spcPct val="0"/>
        </a:spcAft>
        <a:buClrTx/>
        <a:buSzTx/>
        <a:buFontTx/>
        <a:buNone/>
        <a:defRPr sz="8800" b="0" i="0" u="none" strike="noStrike" cap="none" spc="0" baseline="0">
          <a:solidFill>
            <a:srgbClr val="000000"/>
          </a:solidFill>
          <a:uFillTx/>
          <a:latin typeface="Calibri Light"/>
          <a:ea typeface="Calibri Light"/>
          <a:cs typeface="Calibri Light"/>
          <a:sym typeface="Calibri Light"/>
        </a:defRPr>
      </a:lvl9pPr>
    </p:titleStyle>
    <p:bodyStyle>
      <a:lvl1pPr marL="457200" marR="0" indent="-457200" algn="l" defTabSz="1828800" rtl="0" latinLnBrk="0">
        <a:lnSpc>
          <a:spcPct val="90000"/>
        </a:lnSpc>
        <a:spcBef>
          <a:spcPts val="2000"/>
        </a:spcBef>
        <a:spcAft>
          <a:spcPct val="0"/>
        </a:spcAft>
        <a:buClrTx/>
        <a:buSzTx/>
        <a:buFont typeface="Arial"/>
        <a:buChar char="•"/>
        <a:defRPr sz="5600" b="0" i="0" u="none" strike="noStrike" cap="none" spc="0" baseline="0">
          <a:solidFill>
            <a:srgbClr val="000000"/>
          </a:solidFill>
          <a:uFillTx/>
          <a:latin typeface="Calibri"/>
          <a:ea typeface="Calibri"/>
          <a:cs typeface="Calibri"/>
          <a:sym typeface="Calibri"/>
        </a:defRPr>
      </a:lvl1pPr>
      <a:lvl2pPr marL="990600" marR="0" indent="-533400" algn="l" defTabSz="1828800" rtl="0" latinLnBrk="0">
        <a:lnSpc>
          <a:spcPct val="90000"/>
        </a:lnSpc>
        <a:spcBef>
          <a:spcPts val="2000"/>
        </a:spcBef>
        <a:spcAft>
          <a:spcPct val="0"/>
        </a:spcAft>
        <a:buClrTx/>
        <a:buSzTx/>
        <a:buFont typeface="Arial"/>
        <a:buChar char="•"/>
        <a:defRPr sz="5600" b="0" i="0" u="none" strike="noStrike" cap="none" spc="0" baseline="0">
          <a:solidFill>
            <a:srgbClr val="000000"/>
          </a:solidFill>
          <a:uFillTx/>
          <a:latin typeface="Calibri"/>
          <a:ea typeface="Calibri"/>
          <a:cs typeface="Calibri"/>
          <a:sym typeface="Calibri"/>
        </a:defRPr>
      </a:lvl2pPr>
      <a:lvl3pPr marL="1554477" marR="0" indent="-640077" algn="l" defTabSz="1828800" rtl="0" latinLnBrk="0">
        <a:lnSpc>
          <a:spcPct val="90000"/>
        </a:lnSpc>
        <a:spcBef>
          <a:spcPts val="2000"/>
        </a:spcBef>
        <a:spcAft>
          <a:spcPct val="0"/>
        </a:spcAft>
        <a:buClrTx/>
        <a:buSzTx/>
        <a:buFont typeface="Arial"/>
        <a:buChar char="•"/>
        <a:defRPr sz="5600" b="0" i="0" u="none" strike="noStrike" cap="none" spc="0" baseline="0">
          <a:solidFill>
            <a:srgbClr val="000000"/>
          </a:solidFill>
          <a:uFillTx/>
          <a:latin typeface="Calibri"/>
          <a:ea typeface="Calibri"/>
          <a:cs typeface="Calibri"/>
          <a:sym typeface="Calibri"/>
        </a:defRPr>
      </a:lvl3pPr>
      <a:lvl4pPr marL="2082800" marR="0" indent="-711200" algn="l" defTabSz="1828800" rtl="0" latinLnBrk="0">
        <a:lnSpc>
          <a:spcPct val="90000"/>
        </a:lnSpc>
        <a:spcBef>
          <a:spcPts val="2000"/>
        </a:spcBef>
        <a:spcAft>
          <a:spcPct val="0"/>
        </a:spcAft>
        <a:buClrTx/>
        <a:buSzTx/>
        <a:buFont typeface="Arial"/>
        <a:buChar char="•"/>
        <a:defRPr sz="5600" b="0" i="0" u="none" strike="noStrike" cap="none" spc="0" baseline="0">
          <a:solidFill>
            <a:srgbClr val="000000"/>
          </a:solidFill>
          <a:uFillTx/>
          <a:latin typeface="Calibri"/>
          <a:ea typeface="Calibri"/>
          <a:cs typeface="Calibri"/>
          <a:sym typeface="Calibri"/>
        </a:defRPr>
      </a:lvl4pPr>
      <a:lvl5pPr marL="2540000" marR="0" indent="-711200" algn="l" defTabSz="1828800" rtl="0" latinLnBrk="0">
        <a:lnSpc>
          <a:spcPct val="90000"/>
        </a:lnSpc>
        <a:spcBef>
          <a:spcPts val="2000"/>
        </a:spcBef>
        <a:spcAft>
          <a:spcPct val="0"/>
        </a:spcAft>
        <a:buClrTx/>
        <a:buSzTx/>
        <a:buFont typeface="Arial"/>
        <a:buChar char="•"/>
        <a:defRPr sz="5600" b="0" i="0" u="none" strike="noStrike" cap="none" spc="0" baseline="0">
          <a:solidFill>
            <a:srgbClr val="000000"/>
          </a:solidFill>
          <a:uFillTx/>
          <a:latin typeface="Calibri"/>
          <a:ea typeface="Calibri"/>
          <a:cs typeface="Calibri"/>
          <a:sym typeface="Calibri"/>
        </a:defRPr>
      </a:lvl5pPr>
      <a:lvl6pPr marL="3759200" marR="0" indent="-711200" algn="l" defTabSz="1828800" rtl="0" latinLnBrk="0">
        <a:lnSpc>
          <a:spcPct val="90000"/>
        </a:lnSpc>
        <a:spcBef>
          <a:spcPts val="2000"/>
        </a:spcBef>
        <a:spcAft>
          <a:spcPct val="0"/>
        </a:spcAft>
        <a:buClrTx/>
        <a:buSzPct val="123000"/>
        <a:buFont typeface="Arial"/>
        <a:buChar char="•"/>
        <a:defRPr sz="5600" b="0" i="0" u="none" strike="noStrike" cap="none" spc="0" baseline="0">
          <a:solidFill>
            <a:srgbClr val="000000"/>
          </a:solidFill>
          <a:uFillTx/>
          <a:latin typeface="Calibri"/>
          <a:ea typeface="Calibri"/>
          <a:cs typeface="Calibri"/>
          <a:sym typeface="Calibri"/>
        </a:defRPr>
      </a:lvl6pPr>
      <a:lvl7pPr marL="4368800" marR="0" indent="-711200" algn="l" defTabSz="1828800" rtl="0" latinLnBrk="0">
        <a:lnSpc>
          <a:spcPct val="90000"/>
        </a:lnSpc>
        <a:spcBef>
          <a:spcPts val="2000"/>
        </a:spcBef>
        <a:spcAft>
          <a:spcPct val="0"/>
        </a:spcAft>
        <a:buClrTx/>
        <a:buSzPct val="123000"/>
        <a:buFont typeface="Arial"/>
        <a:buChar char="•"/>
        <a:defRPr sz="5600" b="0" i="0" u="none" strike="noStrike" cap="none" spc="0" baseline="0">
          <a:solidFill>
            <a:srgbClr val="000000"/>
          </a:solidFill>
          <a:uFillTx/>
          <a:latin typeface="Calibri"/>
          <a:ea typeface="Calibri"/>
          <a:cs typeface="Calibri"/>
          <a:sym typeface="Calibri"/>
        </a:defRPr>
      </a:lvl7pPr>
      <a:lvl8pPr marL="4978400" marR="0" indent="-711200" algn="l" defTabSz="1828800" rtl="0" latinLnBrk="0">
        <a:lnSpc>
          <a:spcPct val="90000"/>
        </a:lnSpc>
        <a:spcBef>
          <a:spcPts val="2000"/>
        </a:spcBef>
        <a:spcAft>
          <a:spcPct val="0"/>
        </a:spcAft>
        <a:buClrTx/>
        <a:buSzPct val="123000"/>
        <a:buFont typeface="Arial"/>
        <a:buChar char="•"/>
        <a:defRPr sz="5600" b="0" i="0" u="none" strike="noStrike" cap="none" spc="0" baseline="0">
          <a:solidFill>
            <a:srgbClr val="000000"/>
          </a:solidFill>
          <a:uFillTx/>
          <a:latin typeface="Calibri"/>
          <a:ea typeface="Calibri"/>
          <a:cs typeface="Calibri"/>
          <a:sym typeface="Calibri"/>
        </a:defRPr>
      </a:lvl8pPr>
      <a:lvl9pPr marL="5588000" marR="0" indent="-711200" algn="l" defTabSz="1828800" rtl="0" latinLnBrk="0">
        <a:lnSpc>
          <a:spcPct val="90000"/>
        </a:lnSpc>
        <a:spcBef>
          <a:spcPts val="2000"/>
        </a:spcBef>
        <a:spcAft>
          <a:spcPct val="0"/>
        </a:spcAft>
        <a:buClrTx/>
        <a:buSzPct val="123000"/>
        <a:buFont typeface="Arial"/>
        <a:buChar char="•"/>
        <a:defRPr sz="5600" b="0" i="0" u="none" strike="noStrike" cap="none" spc="0" baseline="0">
          <a:solidFill>
            <a:srgbClr val="000000"/>
          </a:solidFill>
          <a:uFillTx/>
          <a:latin typeface="Calibri"/>
          <a:ea typeface="Calibri"/>
          <a:cs typeface="Calibri"/>
          <a:sym typeface="Calibri"/>
        </a:defRPr>
      </a:lvl9pPr>
    </p:bodyStyle>
    <p:otherStyle>
      <a:lvl1pPr marL="0" marR="0" indent="0" algn="r" defTabSz="1828800" rtl="0" latinLnBrk="0">
        <a:lnSpc>
          <a:spcPct val="100000"/>
        </a:lnSpc>
        <a:spcBef>
          <a:spcPct val="0"/>
        </a:spcBef>
        <a:spcAft>
          <a:spcPct val="0"/>
        </a:spcAft>
        <a:buClrTx/>
        <a:buSzTx/>
        <a:buFontTx/>
        <a:buNone/>
        <a:defRPr sz="2400" b="0" i="0" u="none" strike="noStrike" cap="none" spc="0" baseline="0">
          <a:solidFill>
            <a:schemeClr val="tx1"/>
          </a:solidFill>
          <a:uFillTx/>
          <a:latin typeface="+mn-lt"/>
          <a:ea typeface="+mn-ea"/>
          <a:cs typeface="+mn-cs"/>
          <a:sym typeface="Calibri"/>
        </a:defRPr>
      </a:lvl1pPr>
      <a:lvl2pPr marL="0" marR="0" indent="0" algn="r" defTabSz="1828800" rtl="0" latinLnBrk="0">
        <a:lnSpc>
          <a:spcPct val="100000"/>
        </a:lnSpc>
        <a:spcBef>
          <a:spcPct val="0"/>
        </a:spcBef>
        <a:spcAft>
          <a:spcPct val="0"/>
        </a:spcAft>
        <a:buClrTx/>
        <a:buSzTx/>
        <a:buFontTx/>
        <a:buNone/>
        <a:defRPr sz="2400" b="0" i="0" u="none" strike="noStrike" cap="none" spc="0" baseline="0">
          <a:solidFill>
            <a:schemeClr val="tx1"/>
          </a:solidFill>
          <a:uFillTx/>
          <a:latin typeface="+mn-lt"/>
          <a:ea typeface="+mn-ea"/>
          <a:cs typeface="+mn-cs"/>
          <a:sym typeface="Calibri"/>
        </a:defRPr>
      </a:lvl2pPr>
      <a:lvl3pPr marL="0" marR="0" indent="0" algn="r" defTabSz="1828800" rtl="0" latinLnBrk="0">
        <a:lnSpc>
          <a:spcPct val="100000"/>
        </a:lnSpc>
        <a:spcBef>
          <a:spcPct val="0"/>
        </a:spcBef>
        <a:spcAft>
          <a:spcPct val="0"/>
        </a:spcAft>
        <a:buClrTx/>
        <a:buSzTx/>
        <a:buFontTx/>
        <a:buNone/>
        <a:defRPr sz="2400" b="0" i="0" u="none" strike="noStrike" cap="none" spc="0" baseline="0">
          <a:solidFill>
            <a:schemeClr val="tx1"/>
          </a:solidFill>
          <a:uFillTx/>
          <a:latin typeface="+mn-lt"/>
          <a:ea typeface="+mn-ea"/>
          <a:cs typeface="+mn-cs"/>
          <a:sym typeface="Calibri"/>
        </a:defRPr>
      </a:lvl3pPr>
      <a:lvl4pPr marL="0" marR="0" indent="0" algn="r" defTabSz="1828800" rtl="0" latinLnBrk="0">
        <a:lnSpc>
          <a:spcPct val="100000"/>
        </a:lnSpc>
        <a:spcBef>
          <a:spcPct val="0"/>
        </a:spcBef>
        <a:spcAft>
          <a:spcPct val="0"/>
        </a:spcAft>
        <a:buClrTx/>
        <a:buSzTx/>
        <a:buFontTx/>
        <a:buNone/>
        <a:defRPr sz="2400" b="0" i="0" u="none" strike="noStrike" cap="none" spc="0" baseline="0">
          <a:solidFill>
            <a:schemeClr val="tx1"/>
          </a:solidFill>
          <a:uFillTx/>
          <a:latin typeface="+mn-lt"/>
          <a:ea typeface="+mn-ea"/>
          <a:cs typeface="+mn-cs"/>
          <a:sym typeface="Calibri"/>
        </a:defRPr>
      </a:lvl4pPr>
      <a:lvl5pPr marL="0" marR="0" indent="0" algn="r" defTabSz="1828800" rtl="0" latinLnBrk="0">
        <a:lnSpc>
          <a:spcPct val="100000"/>
        </a:lnSpc>
        <a:spcBef>
          <a:spcPct val="0"/>
        </a:spcBef>
        <a:spcAft>
          <a:spcPct val="0"/>
        </a:spcAft>
        <a:buClrTx/>
        <a:buSzTx/>
        <a:buFontTx/>
        <a:buNone/>
        <a:defRPr sz="2400" b="0" i="0" u="none" strike="noStrike" cap="none" spc="0" baseline="0">
          <a:solidFill>
            <a:schemeClr val="tx1"/>
          </a:solidFill>
          <a:uFillTx/>
          <a:latin typeface="+mn-lt"/>
          <a:ea typeface="+mn-ea"/>
          <a:cs typeface="+mn-cs"/>
          <a:sym typeface="Calibri"/>
        </a:defRPr>
      </a:lvl5pPr>
      <a:lvl6pPr marL="0" marR="0" indent="0" algn="r" defTabSz="1828800" rtl="0" latinLnBrk="0">
        <a:lnSpc>
          <a:spcPct val="100000"/>
        </a:lnSpc>
        <a:spcBef>
          <a:spcPct val="0"/>
        </a:spcBef>
        <a:spcAft>
          <a:spcPct val="0"/>
        </a:spcAft>
        <a:buClrTx/>
        <a:buSzTx/>
        <a:buFontTx/>
        <a:buNone/>
        <a:defRPr sz="2400" b="0" i="0" u="none" strike="noStrike" cap="none" spc="0" baseline="0">
          <a:solidFill>
            <a:schemeClr val="tx1"/>
          </a:solidFill>
          <a:uFillTx/>
          <a:latin typeface="+mn-lt"/>
          <a:ea typeface="+mn-ea"/>
          <a:cs typeface="+mn-cs"/>
          <a:sym typeface="Calibri"/>
        </a:defRPr>
      </a:lvl6pPr>
      <a:lvl7pPr marL="0" marR="0" indent="0" algn="r" defTabSz="1828800" rtl="0" latinLnBrk="0">
        <a:lnSpc>
          <a:spcPct val="100000"/>
        </a:lnSpc>
        <a:spcBef>
          <a:spcPct val="0"/>
        </a:spcBef>
        <a:spcAft>
          <a:spcPct val="0"/>
        </a:spcAft>
        <a:buClrTx/>
        <a:buSzTx/>
        <a:buFontTx/>
        <a:buNone/>
        <a:defRPr sz="2400" b="0" i="0" u="none" strike="noStrike" cap="none" spc="0" baseline="0">
          <a:solidFill>
            <a:schemeClr val="tx1"/>
          </a:solidFill>
          <a:uFillTx/>
          <a:latin typeface="+mn-lt"/>
          <a:ea typeface="+mn-ea"/>
          <a:cs typeface="+mn-cs"/>
          <a:sym typeface="Calibri"/>
        </a:defRPr>
      </a:lvl7pPr>
      <a:lvl8pPr marL="0" marR="0" indent="0" algn="r" defTabSz="1828800" rtl="0" latinLnBrk="0">
        <a:lnSpc>
          <a:spcPct val="100000"/>
        </a:lnSpc>
        <a:spcBef>
          <a:spcPct val="0"/>
        </a:spcBef>
        <a:spcAft>
          <a:spcPct val="0"/>
        </a:spcAft>
        <a:buClrTx/>
        <a:buSzTx/>
        <a:buFontTx/>
        <a:buNone/>
        <a:defRPr sz="2400" b="0" i="0" u="none" strike="noStrike" cap="none" spc="0" baseline="0">
          <a:solidFill>
            <a:schemeClr val="tx1"/>
          </a:solidFill>
          <a:uFillTx/>
          <a:latin typeface="+mn-lt"/>
          <a:ea typeface="+mn-ea"/>
          <a:cs typeface="+mn-cs"/>
          <a:sym typeface="Calibri"/>
        </a:defRPr>
      </a:lvl8pPr>
      <a:lvl9pPr marL="0" marR="0" indent="0" algn="r" defTabSz="1828800" rtl="0" latinLnBrk="0">
        <a:lnSpc>
          <a:spcPct val="100000"/>
        </a:lnSpc>
        <a:spcBef>
          <a:spcPct val="0"/>
        </a:spcBef>
        <a:spcAft>
          <a:spcPct val="0"/>
        </a:spcAft>
        <a:buClrTx/>
        <a:buSzTx/>
        <a:buFontTx/>
        <a:buNone/>
        <a:defRPr sz="2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hyperlink" Target="mailto:ss@students.adi.edu.s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di.edu.sa/s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www.gmail.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lay.google.com/store/apps/details?id=com.moodle.moodlemobile" TargetMode="External"/><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itunes.apple.com/app/moodle-mobile/id633359593?mt=8" TargetMode="Externa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adi.edu.sa/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1" name="bg1.png" descr="bg1.png"/>
          <p:cNvPicPr>
            <a:picLocks noChangeAspect="1"/>
          </p:cNvPicPr>
          <p:nvPr/>
        </p:nvPicPr>
        <p:blipFill>
          <a:blip r:embed="rId4"/>
          <a:stretch>
            <a:fillRect/>
          </a:stretch>
        </p:blipFill>
        <p:spPr>
          <a:xfrm>
            <a:off x="5989" y="3368"/>
            <a:ext cx="24372021" cy="13709262"/>
          </a:xfrm>
          <a:prstGeom prst="rect">
            <a:avLst/>
          </a:prstGeom>
          <a:ln w="12700">
            <a:miter lim="400000"/>
          </a:ln>
        </p:spPr>
      </p:pic>
      <p:sp>
        <p:nvSpPr>
          <p:cNvPr id="572" name="Title 3"/>
          <p:cNvSpPr txBox="1">
            <a:spLocks noGrp="1"/>
          </p:cNvSpPr>
          <p:nvPr>
            <p:ph type="title" idx="4294967295"/>
          </p:nvPr>
        </p:nvSpPr>
        <p:spPr>
          <a:xfrm>
            <a:off x="12091916" y="4428566"/>
            <a:ext cx="9046859" cy="2545440"/>
          </a:xfrm>
          <a:prstGeom prst="rect">
            <a:avLst/>
          </a:prstGeom>
        </p:spPr>
        <p:txBody>
          <a:bodyPr lIns="55450" tIns="55450" rIns="55450" bIns="55450">
            <a:normAutofit/>
          </a:bodyPr>
          <a:lstStyle>
            <a:lvl1pPr algn="r" defTabSz="1109609">
              <a:lnSpc>
                <a:spcPct val="100000"/>
              </a:lnSpc>
              <a:defRPr sz="5300">
                <a:solidFill>
                  <a:srgbClr val="3C583D"/>
                </a:solidFill>
                <a:latin typeface="Montserrat-Arabic Black"/>
                <a:ea typeface="Montserrat-Arabic Black"/>
                <a:cs typeface="Montserrat-Arabic Black"/>
                <a:sym typeface="Montserrat-Arabic Black"/>
              </a:defRPr>
            </a:lvl1pPr>
          </a:lstStyle>
          <a:p>
            <a:r>
              <a:rPr lang="en-US" sz="7000" b="1" dirty="0"/>
              <a:t>How to use ADI systems</a:t>
            </a:r>
            <a:endParaRPr sz="7000" b="1" dirty="0"/>
          </a:p>
        </p:txBody>
      </p:sp>
      <p:sp>
        <p:nvSpPr>
          <p:cNvPr id="573" name="Rectangle"/>
          <p:cNvSpPr/>
          <p:nvPr/>
        </p:nvSpPr>
        <p:spPr>
          <a:xfrm>
            <a:off x="-130934" y="-102797"/>
            <a:ext cx="24653810" cy="5437242"/>
          </a:xfrm>
          <a:prstGeom prst="rect">
            <a:avLst/>
          </a:prstGeom>
          <a:gradFill>
            <a:gsLst>
              <a:gs pos="0">
                <a:srgbClr val="FFFFFF"/>
              </a:gs>
              <a:gs pos="100000">
                <a:srgbClr val="FFFFFF">
                  <a:alpha val="0"/>
                </a:srgbClr>
              </a:gs>
            </a:gsLst>
            <a:lin ang="5400000"/>
          </a:gradFill>
          <a:ln w="12700">
            <a:miter lim="400000"/>
          </a:ln>
        </p:spPr>
        <p:txBody>
          <a:bodyPr lIns="50800" tIns="50800" rIns="50800" bIns="50800" anchor="ctr"/>
          <a:lstStyle/>
          <a:p>
            <a:pPr algn="l" defTabSz="1109609">
              <a:defRPr sz="2000">
                <a:solidFill>
                  <a:srgbClr val="000000"/>
                </a:solidFill>
                <a:latin typeface="+mj-lt"/>
                <a:ea typeface="+mj-ea"/>
                <a:cs typeface="+mj-cs"/>
                <a:sym typeface="Helvetica"/>
              </a:defRPr>
            </a:pPr>
            <a:endParaRPr dirty="0"/>
          </a:p>
        </p:txBody>
      </p:sp>
      <p:sp>
        <p:nvSpPr>
          <p:cNvPr id="574" name="Rectangle"/>
          <p:cNvSpPr/>
          <p:nvPr/>
        </p:nvSpPr>
        <p:spPr>
          <a:xfrm>
            <a:off x="-130934" y="-5527"/>
            <a:ext cx="24653810" cy="4563399"/>
          </a:xfrm>
          <a:prstGeom prst="rect">
            <a:avLst/>
          </a:prstGeom>
          <a:gradFill>
            <a:gsLst>
              <a:gs pos="0">
                <a:srgbClr val="FFFFFF"/>
              </a:gs>
              <a:gs pos="100000">
                <a:srgbClr val="FFFFFF">
                  <a:alpha val="0"/>
                </a:srgbClr>
              </a:gs>
            </a:gsLst>
            <a:lin ang="5400000"/>
          </a:gradFill>
          <a:ln w="12700">
            <a:miter lim="400000"/>
          </a:ln>
        </p:spPr>
        <p:txBody>
          <a:bodyPr lIns="50800" tIns="50800" rIns="50800" bIns="50800" anchor="ctr"/>
          <a:lstStyle/>
          <a:p>
            <a:pPr algn="l" defTabSz="1109609">
              <a:defRPr sz="2000">
                <a:solidFill>
                  <a:srgbClr val="000000"/>
                </a:solidFill>
                <a:latin typeface="+mj-lt"/>
                <a:ea typeface="+mj-ea"/>
                <a:cs typeface="+mj-cs"/>
                <a:sym typeface="Helvetica"/>
              </a:defRPr>
            </a:pPr>
            <a:endParaRPr/>
          </a:p>
        </p:txBody>
      </p:sp>
      <p:grpSp>
        <p:nvGrpSpPr>
          <p:cNvPr id="605" name="Group 21"/>
          <p:cNvGrpSpPr/>
          <p:nvPr/>
        </p:nvGrpSpPr>
        <p:grpSpPr>
          <a:xfrm>
            <a:off x="21838957" y="1444368"/>
            <a:ext cx="1642042" cy="1663605"/>
            <a:chOff x="-1" y="-1"/>
            <a:chExt cx="1642041" cy="1663603"/>
          </a:xfrm>
        </p:grpSpPr>
        <p:sp>
          <p:nvSpPr>
            <p:cNvPr id="575" name="object 126"/>
            <p:cNvSpPr/>
            <p:nvPr/>
          </p:nvSpPr>
          <p:spPr>
            <a:xfrm>
              <a:off x="525742" y="1182970"/>
              <a:ext cx="590549" cy="3269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13661"/>
                  </a:lnTo>
                  <a:lnTo>
                    <a:pt x="0" y="21600"/>
                  </a:lnTo>
                  <a:lnTo>
                    <a:pt x="10800" y="7940"/>
                  </a:lnTo>
                  <a:lnTo>
                    <a:pt x="21600" y="21600"/>
                  </a:lnTo>
                  <a:lnTo>
                    <a:pt x="21600" y="13661"/>
                  </a:lnTo>
                  <a:lnTo>
                    <a:pt x="10800" y="0"/>
                  </a:lnTo>
                  <a:close/>
                </a:path>
              </a:pathLst>
            </a:custGeom>
            <a:solidFill>
              <a:srgbClr val="D9D9D9"/>
            </a:solidFill>
            <a:ln w="12700" cap="flat">
              <a:noFill/>
              <a:miter lim="400000"/>
            </a:ln>
            <a:effectLst/>
          </p:spPr>
          <p:txBody>
            <a:bodyPr wrap="square" lIns="50800" tIns="50800" rIns="50800" bIns="50800" numCol="1" anchor="t">
              <a:noAutofit/>
            </a:bodyPr>
            <a:lstStyle/>
            <a:p>
              <a:pPr algn="l" defTabSz="1109609">
                <a:defRPr sz="2000">
                  <a:solidFill>
                    <a:srgbClr val="000000"/>
                  </a:solidFill>
                  <a:latin typeface="Calibri"/>
                  <a:ea typeface="Calibri"/>
                  <a:cs typeface="Calibri"/>
                  <a:sym typeface="Calibri"/>
                </a:defRPr>
              </a:pPr>
              <a:endParaRPr/>
            </a:p>
          </p:txBody>
        </p:sp>
        <p:sp>
          <p:nvSpPr>
            <p:cNvPr id="576" name="object 127"/>
            <p:cNvSpPr/>
            <p:nvPr/>
          </p:nvSpPr>
          <p:spPr>
            <a:xfrm>
              <a:off x="585823" y="1363217"/>
              <a:ext cx="470387" cy="28483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12489"/>
                  </a:lnTo>
                  <a:lnTo>
                    <a:pt x="0" y="21600"/>
                  </a:lnTo>
                  <a:lnTo>
                    <a:pt x="10800" y="9112"/>
                  </a:lnTo>
                  <a:lnTo>
                    <a:pt x="21600" y="21600"/>
                  </a:lnTo>
                  <a:lnTo>
                    <a:pt x="21600" y="12489"/>
                  </a:lnTo>
                  <a:lnTo>
                    <a:pt x="10800" y="0"/>
                  </a:lnTo>
                  <a:close/>
                </a:path>
              </a:pathLst>
            </a:custGeom>
            <a:solidFill>
              <a:srgbClr val="CEA888"/>
            </a:solidFill>
            <a:ln w="12700" cap="flat">
              <a:noFill/>
              <a:miter lim="400000"/>
            </a:ln>
            <a:effectLst/>
          </p:spPr>
          <p:txBody>
            <a:bodyPr wrap="square" lIns="50800" tIns="50800" rIns="50800" bIns="50800" numCol="1" anchor="t">
              <a:noAutofit/>
            </a:bodyPr>
            <a:lstStyle/>
            <a:p>
              <a:pPr algn="l" defTabSz="1109609">
                <a:defRPr sz="2000">
                  <a:solidFill>
                    <a:srgbClr val="000000"/>
                  </a:solidFill>
                  <a:latin typeface="Calibri"/>
                  <a:ea typeface="Calibri"/>
                  <a:cs typeface="Calibri"/>
                  <a:sym typeface="Calibri"/>
                </a:defRPr>
              </a:pPr>
              <a:endParaRPr/>
            </a:p>
          </p:txBody>
        </p:sp>
        <p:sp>
          <p:nvSpPr>
            <p:cNvPr id="577" name="object 128"/>
            <p:cNvSpPr/>
            <p:nvPr/>
          </p:nvSpPr>
          <p:spPr>
            <a:xfrm>
              <a:off x="760937" y="1543450"/>
              <a:ext cx="120166" cy="120153"/>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lnTo>
                    <a:pt x="0" y="10800"/>
                  </a:lnTo>
                  <a:lnTo>
                    <a:pt x="10799" y="21600"/>
                  </a:lnTo>
                  <a:lnTo>
                    <a:pt x="21600" y="10800"/>
                  </a:lnTo>
                  <a:lnTo>
                    <a:pt x="10799" y="0"/>
                  </a:lnTo>
                  <a:close/>
                </a:path>
              </a:pathLst>
            </a:custGeom>
            <a:solidFill>
              <a:srgbClr val="D9D9D9"/>
            </a:solidFill>
            <a:ln w="12700" cap="flat">
              <a:noFill/>
              <a:miter lim="400000"/>
            </a:ln>
            <a:effectLst/>
          </p:spPr>
          <p:txBody>
            <a:bodyPr wrap="square" lIns="50800" tIns="50800" rIns="50800" bIns="50800" numCol="1" anchor="t">
              <a:noAutofit/>
            </a:bodyPr>
            <a:lstStyle/>
            <a:p>
              <a:pPr algn="l" defTabSz="1109609">
                <a:defRPr sz="2000">
                  <a:solidFill>
                    <a:srgbClr val="000000"/>
                  </a:solidFill>
                  <a:latin typeface="Calibri"/>
                  <a:ea typeface="Calibri"/>
                  <a:cs typeface="Calibri"/>
                  <a:sym typeface="Calibri"/>
                </a:defRPr>
              </a:pPr>
              <a:endParaRPr/>
            </a:p>
          </p:txBody>
        </p:sp>
        <p:sp>
          <p:nvSpPr>
            <p:cNvPr id="578" name="object 129"/>
            <p:cNvSpPr/>
            <p:nvPr/>
          </p:nvSpPr>
          <p:spPr>
            <a:xfrm>
              <a:off x="760933" y="263790"/>
              <a:ext cx="120166" cy="120154"/>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lnTo>
                    <a:pt x="0" y="10800"/>
                  </a:lnTo>
                  <a:lnTo>
                    <a:pt x="10801" y="21600"/>
                  </a:lnTo>
                  <a:lnTo>
                    <a:pt x="21600" y="10800"/>
                  </a:lnTo>
                  <a:lnTo>
                    <a:pt x="10801" y="0"/>
                  </a:lnTo>
                  <a:close/>
                </a:path>
              </a:pathLst>
            </a:custGeom>
            <a:solidFill>
              <a:srgbClr val="CEA888"/>
            </a:solidFill>
            <a:ln w="12700" cap="flat">
              <a:noFill/>
              <a:miter lim="400000"/>
            </a:ln>
            <a:effectLst/>
          </p:spPr>
          <p:txBody>
            <a:bodyPr wrap="square" lIns="50800" tIns="50800" rIns="50800" bIns="50800" numCol="1" anchor="t">
              <a:noAutofit/>
            </a:bodyPr>
            <a:lstStyle/>
            <a:p>
              <a:pPr algn="l" defTabSz="1109609">
                <a:defRPr sz="2000">
                  <a:solidFill>
                    <a:srgbClr val="000000"/>
                  </a:solidFill>
                  <a:latin typeface="Calibri"/>
                  <a:ea typeface="Calibri"/>
                  <a:cs typeface="Calibri"/>
                  <a:sym typeface="Calibri"/>
                </a:defRPr>
              </a:pPr>
              <a:endParaRPr/>
            </a:p>
          </p:txBody>
        </p:sp>
        <p:sp>
          <p:nvSpPr>
            <p:cNvPr id="579" name="object 130"/>
            <p:cNvSpPr/>
            <p:nvPr/>
          </p:nvSpPr>
          <p:spPr>
            <a:xfrm>
              <a:off x="730899" y="-2"/>
              <a:ext cx="180240" cy="180230"/>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lnTo>
                    <a:pt x="0" y="10800"/>
                  </a:lnTo>
                  <a:lnTo>
                    <a:pt x="10801" y="21600"/>
                  </a:lnTo>
                  <a:lnTo>
                    <a:pt x="21600" y="10800"/>
                  </a:lnTo>
                  <a:lnTo>
                    <a:pt x="10801" y="0"/>
                  </a:lnTo>
                  <a:close/>
                </a:path>
              </a:pathLst>
            </a:custGeom>
            <a:solidFill>
              <a:srgbClr val="1A5632"/>
            </a:solidFill>
            <a:ln w="12700" cap="flat">
              <a:noFill/>
              <a:miter lim="400000"/>
            </a:ln>
            <a:effectLst/>
          </p:spPr>
          <p:txBody>
            <a:bodyPr wrap="square" lIns="50800" tIns="50800" rIns="50800" bIns="50800" numCol="1" anchor="t">
              <a:noAutofit/>
            </a:bodyPr>
            <a:lstStyle/>
            <a:p>
              <a:pPr algn="l" defTabSz="1109609">
                <a:defRPr sz="2000">
                  <a:solidFill>
                    <a:srgbClr val="000000"/>
                  </a:solidFill>
                  <a:latin typeface="Calibri"/>
                  <a:ea typeface="Calibri"/>
                  <a:cs typeface="Calibri"/>
                  <a:sym typeface="Calibri"/>
                </a:defRPr>
              </a:pPr>
              <a:endParaRPr/>
            </a:p>
          </p:txBody>
        </p:sp>
        <p:sp>
          <p:nvSpPr>
            <p:cNvPr id="580" name="object 131"/>
            <p:cNvSpPr/>
            <p:nvPr/>
          </p:nvSpPr>
          <p:spPr>
            <a:xfrm>
              <a:off x="1125076" y="745125"/>
              <a:ext cx="402158" cy="598778"/>
            </a:xfrm>
            <a:custGeom>
              <a:avLst/>
              <a:gdLst/>
              <a:ahLst/>
              <a:cxnLst>
                <a:cxn ang="0">
                  <a:pos x="wd2" y="hd2"/>
                </a:cxn>
                <a:cxn ang="5400000">
                  <a:pos x="wd2" y="hd2"/>
                </a:cxn>
                <a:cxn ang="10800000">
                  <a:pos x="wd2" y="hd2"/>
                </a:cxn>
                <a:cxn ang="16200000">
                  <a:pos x="wd2" y="hd2"/>
                </a:cxn>
              </a:cxnLst>
              <a:rect l="0" t="0" r="r" b="b"/>
              <a:pathLst>
                <a:path w="21600" h="21600" extrusionOk="0">
                  <a:moveTo>
                    <a:pt x="15462" y="0"/>
                  </a:moveTo>
                  <a:lnTo>
                    <a:pt x="0" y="7826"/>
                  </a:lnTo>
                  <a:lnTo>
                    <a:pt x="5661" y="20261"/>
                  </a:lnTo>
                  <a:lnTo>
                    <a:pt x="11798" y="21600"/>
                  </a:lnTo>
                  <a:lnTo>
                    <a:pt x="6138" y="9165"/>
                  </a:lnTo>
                  <a:lnTo>
                    <a:pt x="21600" y="1339"/>
                  </a:lnTo>
                  <a:lnTo>
                    <a:pt x="15462" y="0"/>
                  </a:lnTo>
                  <a:close/>
                </a:path>
              </a:pathLst>
            </a:custGeom>
            <a:solidFill>
              <a:srgbClr val="D9D9D9"/>
            </a:solidFill>
            <a:ln w="12700" cap="flat">
              <a:noFill/>
              <a:miter lim="400000"/>
            </a:ln>
            <a:effectLst/>
          </p:spPr>
          <p:txBody>
            <a:bodyPr wrap="square" lIns="50800" tIns="50800" rIns="50800" bIns="50800" numCol="1" anchor="t">
              <a:noAutofit/>
            </a:bodyPr>
            <a:lstStyle/>
            <a:p>
              <a:pPr algn="l" defTabSz="1109609">
                <a:defRPr sz="2000">
                  <a:solidFill>
                    <a:srgbClr val="000000"/>
                  </a:solidFill>
                  <a:latin typeface="Calibri"/>
                  <a:ea typeface="Calibri"/>
                  <a:cs typeface="Calibri"/>
                  <a:sym typeface="Calibri"/>
                </a:defRPr>
              </a:pPr>
              <a:endParaRPr/>
            </a:p>
          </p:txBody>
        </p:sp>
        <p:sp>
          <p:nvSpPr>
            <p:cNvPr id="581" name="object 132"/>
            <p:cNvSpPr/>
            <p:nvPr/>
          </p:nvSpPr>
          <p:spPr>
            <a:xfrm>
              <a:off x="1296507" y="844970"/>
              <a:ext cx="343571" cy="484493"/>
            </a:xfrm>
            <a:custGeom>
              <a:avLst/>
              <a:gdLst/>
              <a:ahLst/>
              <a:cxnLst>
                <a:cxn ang="0">
                  <a:pos x="wd2" y="hd2"/>
                </a:cxn>
                <a:cxn ang="5400000">
                  <a:pos x="wd2" y="hd2"/>
                </a:cxn>
                <a:cxn ang="10800000">
                  <a:pos x="wd2" y="hd2"/>
                </a:cxn>
                <a:cxn ang="16200000">
                  <a:pos x="wd2" y="hd2"/>
                </a:cxn>
              </a:cxnLst>
              <a:rect l="0" t="0" r="r" b="b"/>
              <a:pathLst>
                <a:path w="21600" h="21600" extrusionOk="0">
                  <a:moveTo>
                    <a:pt x="14416" y="0"/>
                  </a:moveTo>
                  <a:lnTo>
                    <a:pt x="0" y="7703"/>
                  </a:lnTo>
                  <a:lnTo>
                    <a:pt x="5278" y="19945"/>
                  </a:lnTo>
                  <a:lnTo>
                    <a:pt x="12462" y="21600"/>
                  </a:lnTo>
                  <a:lnTo>
                    <a:pt x="7184" y="9358"/>
                  </a:lnTo>
                  <a:lnTo>
                    <a:pt x="21600" y="1655"/>
                  </a:lnTo>
                  <a:lnTo>
                    <a:pt x="14416" y="0"/>
                  </a:lnTo>
                  <a:close/>
                </a:path>
              </a:pathLst>
            </a:custGeom>
            <a:solidFill>
              <a:srgbClr val="CEA888"/>
            </a:solidFill>
            <a:ln w="12700" cap="flat">
              <a:noFill/>
              <a:miter lim="400000"/>
            </a:ln>
            <a:effectLst/>
          </p:spPr>
          <p:txBody>
            <a:bodyPr wrap="square" lIns="50800" tIns="50800" rIns="50800" bIns="50800" numCol="1" anchor="t">
              <a:noAutofit/>
            </a:bodyPr>
            <a:lstStyle/>
            <a:p>
              <a:pPr algn="l" defTabSz="1109609">
                <a:defRPr sz="2000">
                  <a:solidFill>
                    <a:srgbClr val="000000"/>
                  </a:solidFill>
                  <a:latin typeface="Calibri"/>
                  <a:ea typeface="Calibri"/>
                  <a:cs typeface="Calibri"/>
                  <a:sym typeface="Calibri"/>
                </a:defRPr>
              </a:pPr>
              <a:endParaRPr/>
            </a:p>
          </p:txBody>
        </p:sp>
        <p:grpSp>
          <p:nvGrpSpPr>
            <p:cNvPr id="584" name="object 133"/>
            <p:cNvGrpSpPr/>
            <p:nvPr/>
          </p:nvGrpSpPr>
          <p:grpSpPr>
            <a:xfrm>
              <a:off x="891575" y="166592"/>
              <a:ext cx="690610" cy="982576"/>
              <a:chOff x="0" y="-1"/>
              <a:chExt cx="690609" cy="982575"/>
            </a:xfrm>
          </p:grpSpPr>
          <p:sp>
            <p:nvSpPr>
              <p:cNvPr id="582" name="Shape"/>
              <p:cNvSpPr/>
              <p:nvPr/>
            </p:nvSpPr>
            <p:spPr>
              <a:xfrm>
                <a:off x="-1" y="-2"/>
                <a:ext cx="548392" cy="444325"/>
              </a:xfrm>
              <a:custGeom>
                <a:avLst/>
                <a:gdLst/>
                <a:ahLst/>
                <a:cxnLst>
                  <a:cxn ang="0">
                    <a:pos x="wd2" y="hd2"/>
                  </a:cxn>
                  <a:cxn ang="5400000">
                    <a:pos x="wd2" y="hd2"/>
                  </a:cxn>
                  <a:cxn ang="10800000">
                    <a:pos x="wd2" y="hd2"/>
                  </a:cxn>
                  <a:cxn ang="16200000">
                    <a:pos x="wd2" y="hd2"/>
                  </a:cxn>
                </a:cxnLst>
                <a:rect l="0" t="0" r="r" b="b"/>
                <a:pathLst>
                  <a:path w="21600" h="21600" extrusionOk="0">
                    <a:moveTo>
                      <a:pt x="21600" y="16874"/>
                    </a:moveTo>
                    <a:lnTo>
                      <a:pt x="7404" y="16569"/>
                    </a:lnTo>
                    <a:lnTo>
                      <a:pt x="2782" y="0"/>
                    </a:lnTo>
                    <a:lnTo>
                      <a:pt x="0" y="4726"/>
                    </a:lnTo>
                    <a:lnTo>
                      <a:pt x="4622" y="21294"/>
                    </a:lnTo>
                    <a:lnTo>
                      <a:pt x="18819" y="21600"/>
                    </a:lnTo>
                    <a:lnTo>
                      <a:pt x="21600" y="16874"/>
                    </a:lnTo>
                    <a:close/>
                  </a:path>
                </a:pathLst>
              </a:custGeom>
              <a:solidFill>
                <a:srgbClr val="D9D9D9"/>
              </a:solidFill>
              <a:ln w="12700" cap="flat">
                <a:noFill/>
                <a:miter lim="400000"/>
              </a:ln>
              <a:effectLst/>
            </p:spPr>
            <p:txBody>
              <a:bodyPr wrap="square" lIns="50800" tIns="50800" rIns="50800" bIns="50800" numCol="1" anchor="t">
                <a:noAutofit/>
              </a:bodyPr>
              <a:lstStyle/>
              <a:p>
                <a:pPr algn="l" defTabSz="1109609">
                  <a:defRPr sz="2000">
                    <a:solidFill>
                      <a:srgbClr val="000000"/>
                    </a:solidFill>
                    <a:latin typeface="Calibri"/>
                    <a:ea typeface="Calibri"/>
                    <a:cs typeface="Calibri"/>
                    <a:sym typeface="Calibri"/>
                  </a:defRPr>
                </a:pPr>
                <a:endParaRPr/>
              </a:p>
            </p:txBody>
          </p:sp>
          <p:sp>
            <p:nvSpPr>
              <p:cNvPr id="583" name="Shape"/>
              <p:cNvSpPr/>
              <p:nvPr/>
            </p:nvSpPr>
            <p:spPr>
              <a:xfrm>
                <a:off x="576337" y="868289"/>
                <a:ext cx="114272" cy="114286"/>
              </a:xfrm>
              <a:custGeom>
                <a:avLst/>
                <a:gdLst/>
                <a:ahLst/>
                <a:cxnLst>
                  <a:cxn ang="0">
                    <a:pos x="wd2" y="hd2"/>
                  </a:cxn>
                  <a:cxn ang="5400000">
                    <a:pos x="wd2" y="hd2"/>
                  </a:cxn>
                  <a:cxn ang="10800000">
                    <a:pos x="wd2" y="hd2"/>
                  </a:cxn>
                  <a:cxn ang="16200000">
                    <a:pos x="wd2" y="hd2"/>
                  </a:cxn>
                </a:cxnLst>
                <a:rect l="0" t="0" r="r" b="b"/>
                <a:pathLst>
                  <a:path w="21600" h="21600" extrusionOk="0">
                    <a:moveTo>
                      <a:pt x="21600" y="14310"/>
                    </a:moveTo>
                    <a:lnTo>
                      <a:pt x="14309" y="0"/>
                    </a:lnTo>
                    <a:lnTo>
                      <a:pt x="0" y="7290"/>
                    </a:lnTo>
                    <a:lnTo>
                      <a:pt x="7291" y="21600"/>
                    </a:lnTo>
                    <a:lnTo>
                      <a:pt x="21600" y="14310"/>
                    </a:lnTo>
                    <a:close/>
                  </a:path>
                </a:pathLst>
              </a:custGeom>
              <a:solidFill>
                <a:srgbClr val="D9D9D9"/>
              </a:solidFill>
              <a:ln w="12700" cap="flat">
                <a:noFill/>
                <a:miter lim="400000"/>
              </a:ln>
              <a:effectLst/>
            </p:spPr>
            <p:txBody>
              <a:bodyPr wrap="square" lIns="50800" tIns="50800" rIns="50800" bIns="50800" numCol="1" anchor="t">
                <a:noAutofit/>
              </a:bodyPr>
              <a:lstStyle/>
              <a:p>
                <a:pPr algn="l" defTabSz="1109609">
                  <a:defRPr sz="2000">
                    <a:solidFill>
                      <a:srgbClr val="000000"/>
                    </a:solidFill>
                    <a:latin typeface="Calibri"/>
                    <a:ea typeface="Calibri"/>
                    <a:cs typeface="Calibri"/>
                    <a:sym typeface="Calibri"/>
                  </a:defRPr>
                </a:pPr>
                <a:endParaRPr/>
              </a:p>
            </p:txBody>
          </p:sp>
        </p:grpSp>
        <p:sp>
          <p:nvSpPr>
            <p:cNvPr id="585" name="object 134"/>
            <p:cNvSpPr/>
            <p:nvPr/>
          </p:nvSpPr>
          <p:spPr>
            <a:xfrm>
              <a:off x="1021408" y="90112"/>
              <a:ext cx="451175" cy="373696"/>
            </a:xfrm>
            <a:custGeom>
              <a:avLst/>
              <a:gdLst/>
              <a:ahLst/>
              <a:cxnLst>
                <a:cxn ang="0">
                  <a:pos x="wd2" y="hd2"/>
                </a:cxn>
                <a:cxn ang="5400000">
                  <a:pos x="wd2" y="hd2"/>
                </a:cxn>
                <a:cxn ang="10800000">
                  <a:pos x="wd2" y="hd2"/>
                </a:cxn>
                <a:cxn ang="16200000">
                  <a:pos x="wd2" y="hd2"/>
                </a:cxn>
              </a:cxnLst>
              <a:rect l="0" t="0" r="r" b="b"/>
              <a:pathLst>
                <a:path w="21600" h="21600" extrusionOk="0">
                  <a:moveTo>
                    <a:pt x="3381" y="0"/>
                  </a:moveTo>
                  <a:lnTo>
                    <a:pt x="0" y="5619"/>
                  </a:lnTo>
                  <a:lnTo>
                    <a:pt x="4475" y="21310"/>
                  </a:lnTo>
                  <a:lnTo>
                    <a:pt x="18219" y="21600"/>
                  </a:lnTo>
                  <a:lnTo>
                    <a:pt x="21600" y="15981"/>
                  </a:lnTo>
                  <a:lnTo>
                    <a:pt x="7856" y="15692"/>
                  </a:lnTo>
                  <a:lnTo>
                    <a:pt x="3381" y="0"/>
                  </a:lnTo>
                  <a:close/>
                </a:path>
              </a:pathLst>
            </a:custGeom>
            <a:solidFill>
              <a:srgbClr val="CEA888"/>
            </a:solidFill>
            <a:ln w="12700" cap="flat">
              <a:noFill/>
              <a:miter lim="400000"/>
            </a:ln>
            <a:effectLst/>
          </p:spPr>
          <p:txBody>
            <a:bodyPr wrap="square" lIns="50800" tIns="50800" rIns="50800" bIns="50800" numCol="1" anchor="t">
              <a:noAutofit/>
            </a:bodyPr>
            <a:lstStyle/>
            <a:p>
              <a:pPr algn="l" defTabSz="1109609">
                <a:defRPr sz="2000">
                  <a:solidFill>
                    <a:srgbClr val="000000"/>
                  </a:solidFill>
                  <a:latin typeface="Calibri"/>
                  <a:ea typeface="Calibri"/>
                  <a:cs typeface="Calibri"/>
                  <a:sym typeface="Calibri"/>
                </a:defRPr>
              </a:pPr>
              <a:endParaRPr/>
            </a:p>
          </p:txBody>
        </p:sp>
        <p:grpSp>
          <p:nvGrpSpPr>
            <p:cNvPr id="588" name="object 135"/>
            <p:cNvGrpSpPr/>
            <p:nvPr/>
          </p:nvGrpSpPr>
          <p:grpSpPr>
            <a:xfrm>
              <a:off x="202062" y="166593"/>
              <a:ext cx="1102680" cy="444314"/>
              <a:chOff x="-1" y="0"/>
              <a:chExt cx="1102679" cy="444313"/>
            </a:xfrm>
          </p:grpSpPr>
          <p:sp>
            <p:nvSpPr>
              <p:cNvPr id="586" name="Shape"/>
              <p:cNvSpPr/>
              <p:nvPr/>
            </p:nvSpPr>
            <p:spPr>
              <a:xfrm>
                <a:off x="-2" y="-1"/>
                <a:ext cx="548390" cy="444314"/>
              </a:xfrm>
              <a:custGeom>
                <a:avLst/>
                <a:gdLst/>
                <a:ahLst/>
                <a:cxnLst>
                  <a:cxn ang="0">
                    <a:pos x="wd2" y="hd2"/>
                  </a:cxn>
                  <a:cxn ang="5400000">
                    <a:pos x="wd2" y="hd2"/>
                  </a:cxn>
                  <a:cxn ang="10800000">
                    <a:pos x="wd2" y="hd2"/>
                  </a:cxn>
                  <a:cxn ang="16200000">
                    <a:pos x="wd2" y="hd2"/>
                  </a:cxn>
                </a:cxnLst>
                <a:rect l="0" t="0" r="r" b="b"/>
                <a:pathLst>
                  <a:path w="21600" h="21600" extrusionOk="0">
                    <a:moveTo>
                      <a:pt x="21600" y="4726"/>
                    </a:moveTo>
                    <a:lnTo>
                      <a:pt x="18818" y="0"/>
                    </a:lnTo>
                    <a:lnTo>
                      <a:pt x="14196" y="16569"/>
                    </a:lnTo>
                    <a:lnTo>
                      <a:pt x="0" y="16875"/>
                    </a:lnTo>
                    <a:lnTo>
                      <a:pt x="2781" y="21600"/>
                    </a:lnTo>
                    <a:lnTo>
                      <a:pt x="16977" y="21294"/>
                    </a:lnTo>
                    <a:lnTo>
                      <a:pt x="21600" y="4726"/>
                    </a:lnTo>
                    <a:close/>
                  </a:path>
                </a:pathLst>
              </a:custGeom>
              <a:solidFill>
                <a:srgbClr val="D9D9D9"/>
              </a:solidFill>
              <a:ln w="12700" cap="flat">
                <a:noFill/>
                <a:miter lim="400000"/>
              </a:ln>
              <a:effectLst/>
            </p:spPr>
            <p:txBody>
              <a:bodyPr wrap="square" lIns="50800" tIns="50800" rIns="50800" bIns="50800" numCol="1" anchor="t">
                <a:noAutofit/>
              </a:bodyPr>
              <a:lstStyle/>
              <a:p>
                <a:pPr algn="l" defTabSz="1109609">
                  <a:defRPr sz="2000">
                    <a:solidFill>
                      <a:srgbClr val="000000"/>
                    </a:solidFill>
                    <a:latin typeface="Calibri"/>
                    <a:ea typeface="Calibri"/>
                    <a:cs typeface="Calibri"/>
                    <a:sym typeface="Calibri"/>
                  </a:defRPr>
                </a:pPr>
                <a:endParaRPr/>
              </a:p>
            </p:txBody>
          </p:sp>
          <p:sp>
            <p:nvSpPr>
              <p:cNvPr id="587" name="Shape"/>
              <p:cNvSpPr/>
              <p:nvPr/>
            </p:nvSpPr>
            <p:spPr>
              <a:xfrm>
                <a:off x="1005466" y="49193"/>
                <a:ext cx="97213" cy="97202"/>
              </a:xfrm>
              <a:custGeom>
                <a:avLst/>
                <a:gdLst/>
                <a:ahLst/>
                <a:cxnLst>
                  <a:cxn ang="0">
                    <a:pos x="wd2" y="hd2"/>
                  </a:cxn>
                  <a:cxn ang="5400000">
                    <a:pos x="wd2" y="hd2"/>
                  </a:cxn>
                  <a:cxn ang="10800000">
                    <a:pos x="wd2" y="hd2"/>
                  </a:cxn>
                  <a:cxn ang="16200000">
                    <a:pos x="wd2" y="hd2"/>
                  </a:cxn>
                </a:cxnLst>
                <a:rect l="0" t="0" r="r" b="b"/>
                <a:pathLst>
                  <a:path w="21600" h="21600" extrusionOk="0">
                    <a:moveTo>
                      <a:pt x="21600" y="18646"/>
                    </a:moveTo>
                    <a:lnTo>
                      <a:pt x="18647" y="0"/>
                    </a:lnTo>
                    <a:lnTo>
                      <a:pt x="0" y="2951"/>
                    </a:lnTo>
                    <a:lnTo>
                      <a:pt x="2953" y="21600"/>
                    </a:lnTo>
                    <a:lnTo>
                      <a:pt x="21600" y="18646"/>
                    </a:lnTo>
                    <a:close/>
                  </a:path>
                </a:pathLst>
              </a:custGeom>
              <a:solidFill>
                <a:srgbClr val="D9D9D9"/>
              </a:solidFill>
              <a:ln w="12700" cap="flat">
                <a:noFill/>
                <a:miter lim="400000"/>
              </a:ln>
              <a:effectLst/>
            </p:spPr>
            <p:txBody>
              <a:bodyPr wrap="square" lIns="50800" tIns="50800" rIns="50800" bIns="50800" numCol="1" anchor="t">
                <a:noAutofit/>
              </a:bodyPr>
              <a:lstStyle/>
              <a:p>
                <a:pPr algn="l" defTabSz="1109609">
                  <a:defRPr sz="2000">
                    <a:solidFill>
                      <a:srgbClr val="000000"/>
                    </a:solidFill>
                    <a:latin typeface="Calibri"/>
                    <a:ea typeface="Calibri"/>
                    <a:cs typeface="Calibri"/>
                    <a:sym typeface="Calibri"/>
                  </a:defRPr>
                </a:pPr>
                <a:endParaRPr/>
              </a:p>
            </p:txBody>
          </p:sp>
        </p:grpSp>
        <p:sp>
          <p:nvSpPr>
            <p:cNvPr id="589" name="object 136"/>
            <p:cNvSpPr/>
            <p:nvPr/>
          </p:nvSpPr>
          <p:spPr>
            <a:xfrm>
              <a:off x="169449" y="90114"/>
              <a:ext cx="451185" cy="373687"/>
            </a:xfrm>
            <a:custGeom>
              <a:avLst/>
              <a:gdLst/>
              <a:ahLst/>
              <a:cxnLst>
                <a:cxn ang="0">
                  <a:pos x="wd2" y="hd2"/>
                </a:cxn>
                <a:cxn ang="5400000">
                  <a:pos x="wd2" y="hd2"/>
                </a:cxn>
                <a:cxn ang="10800000">
                  <a:pos x="wd2" y="hd2"/>
                </a:cxn>
                <a:cxn ang="16200000">
                  <a:pos x="wd2" y="hd2"/>
                </a:cxn>
              </a:cxnLst>
              <a:rect l="0" t="0" r="r" b="b"/>
              <a:pathLst>
                <a:path w="21600" h="21600" extrusionOk="0">
                  <a:moveTo>
                    <a:pt x="18219" y="0"/>
                  </a:moveTo>
                  <a:lnTo>
                    <a:pt x="13743" y="15692"/>
                  </a:lnTo>
                  <a:lnTo>
                    <a:pt x="0" y="15981"/>
                  </a:lnTo>
                  <a:lnTo>
                    <a:pt x="3381" y="21600"/>
                  </a:lnTo>
                  <a:lnTo>
                    <a:pt x="17124" y="21311"/>
                  </a:lnTo>
                  <a:lnTo>
                    <a:pt x="21600" y="5619"/>
                  </a:lnTo>
                  <a:lnTo>
                    <a:pt x="18219" y="0"/>
                  </a:lnTo>
                  <a:close/>
                </a:path>
              </a:pathLst>
            </a:custGeom>
            <a:solidFill>
              <a:srgbClr val="CEA888"/>
            </a:solidFill>
            <a:ln w="12700" cap="flat">
              <a:noFill/>
              <a:miter lim="400000"/>
            </a:ln>
            <a:effectLst/>
          </p:spPr>
          <p:txBody>
            <a:bodyPr wrap="square" lIns="50800" tIns="50800" rIns="50800" bIns="50800" numCol="1" anchor="t">
              <a:noAutofit/>
            </a:bodyPr>
            <a:lstStyle/>
            <a:p>
              <a:pPr algn="l" defTabSz="1109609">
                <a:defRPr sz="2000">
                  <a:solidFill>
                    <a:srgbClr val="000000"/>
                  </a:solidFill>
                  <a:latin typeface="Calibri"/>
                  <a:ea typeface="Calibri"/>
                  <a:cs typeface="Calibri"/>
                  <a:sym typeface="Calibri"/>
                </a:defRPr>
              </a:pPr>
              <a:endParaRPr/>
            </a:p>
          </p:txBody>
        </p:sp>
        <p:grpSp>
          <p:nvGrpSpPr>
            <p:cNvPr id="592" name="object 137"/>
            <p:cNvGrpSpPr/>
            <p:nvPr/>
          </p:nvGrpSpPr>
          <p:grpSpPr>
            <a:xfrm>
              <a:off x="114795" y="215772"/>
              <a:ext cx="402152" cy="1128138"/>
              <a:chOff x="-1" y="-1"/>
              <a:chExt cx="402151" cy="1128137"/>
            </a:xfrm>
          </p:grpSpPr>
          <p:sp>
            <p:nvSpPr>
              <p:cNvPr id="590" name="Shape"/>
              <p:cNvSpPr/>
              <p:nvPr/>
            </p:nvSpPr>
            <p:spPr>
              <a:xfrm>
                <a:off x="222490" y="-2"/>
                <a:ext cx="97218" cy="97215"/>
              </a:xfrm>
              <a:custGeom>
                <a:avLst/>
                <a:gdLst/>
                <a:ahLst/>
                <a:cxnLst>
                  <a:cxn ang="0">
                    <a:pos x="wd2" y="hd2"/>
                  </a:cxn>
                  <a:cxn ang="5400000">
                    <a:pos x="wd2" y="hd2"/>
                  </a:cxn>
                  <a:cxn ang="10800000">
                    <a:pos x="wd2" y="hd2"/>
                  </a:cxn>
                  <a:cxn ang="16200000">
                    <a:pos x="wd2" y="hd2"/>
                  </a:cxn>
                </a:cxnLst>
                <a:rect l="0" t="0" r="r" b="b"/>
                <a:pathLst>
                  <a:path w="21600" h="21600" extrusionOk="0">
                    <a:moveTo>
                      <a:pt x="21600" y="2953"/>
                    </a:moveTo>
                    <a:lnTo>
                      <a:pt x="2953" y="0"/>
                    </a:lnTo>
                    <a:lnTo>
                      <a:pt x="0" y="18650"/>
                    </a:lnTo>
                    <a:lnTo>
                      <a:pt x="18647" y="21600"/>
                    </a:lnTo>
                    <a:lnTo>
                      <a:pt x="21600" y="2953"/>
                    </a:lnTo>
                    <a:close/>
                  </a:path>
                </a:pathLst>
              </a:custGeom>
              <a:solidFill>
                <a:srgbClr val="D9D9D9"/>
              </a:solidFill>
              <a:ln w="12700" cap="flat">
                <a:noFill/>
                <a:miter lim="400000"/>
              </a:ln>
              <a:effectLst/>
            </p:spPr>
            <p:txBody>
              <a:bodyPr wrap="square" lIns="50800" tIns="50800" rIns="50800" bIns="50800" numCol="1" anchor="t">
                <a:noAutofit/>
              </a:bodyPr>
              <a:lstStyle/>
              <a:p>
                <a:pPr algn="l" defTabSz="1109609">
                  <a:defRPr sz="2000">
                    <a:solidFill>
                      <a:srgbClr val="000000"/>
                    </a:solidFill>
                    <a:latin typeface="Calibri"/>
                    <a:ea typeface="Calibri"/>
                    <a:cs typeface="Calibri"/>
                    <a:sym typeface="Calibri"/>
                  </a:defRPr>
                </a:pPr>
                <a:endParaRPr/>
              </a:p>
            </p:txBody>
          </p:sp>
          <p:sp>
            <p:nvSpPr>
              <p:cNvPr id="591" name="Shape"/>
              <p:cNvSpPr/>
              <p:nvPr/>
            </p:nvSpPr>
            <p:spPr>
              <a:xfrm>
                <a:off x="-2" y="529360"/>
                <a:ext cx="402153" cy="598777"/>
              </a:xfrm>
              <a:custGeom>
                <a:avLst/>
                <a:gdLst/>
                <a:ahLst/>
                <a:cxnLst>
                  <a:cxn ang="0">
                    <a:pos x="wd2" y="hd2"/>
                  </a:cxn>
                  <a:cxn ang="5400000">
                    <a:pos x="wd2" y="hd2"/>
                  </a:cxn>
                  <a:cxn ang="10800000">
                    <a:pos x="wd2" y="hd2"/>
                  </a:cxn>
                  <a:cxn ang="16200000">
                    <a:pos x="wd2" y="hd2"/>
                  </a:cxn>
                </a:cxnLst>
                <a:rect l="0" t="0" r="r" b="b"/>
                <a:pathLst>
                  <a:path w="21600" h="21600" extrusionOk="0">
                    <a:moveTo>
                      <a:pt x="21600" y="7825"/>
                    </a:moveTo>
                    <a:lnTo>
                      <a:pt x="6137" y="0"/>
                    </a:lnTo>
                    <a:lnTo>
                      <a:pt x="0" y="1340"/>
                    </a:lnTo>
                    <a:lnTo>
                      <a:pt x="15462" y="9165"/>
                    </a:lnTo>
                    <a:lnTo>
                      <a:pt x="9802" y="21600"/>
                    </a:lnTo>
                    <a:lnTo>
                      <a:pt x="15940" y="20261"/>
                    </a:lnTo>
                    <a:lnTo>
                      <a:pt x="21600" y="7825"/>
                    </a:lnTo>
                    <a:close/>
                  </a:path>
                </a:pathLst>
              </a:custGeom>
              <a:solidFill>
                <a:srgbClr val="D9D9D9"/>
              </a:solidFill>
              <a:ln w="12700" cap="flat">
                <a:noFill/>
                <a:miter lim="400000"/>
              </a:ln>
              <a:effectLst/>
            </p:spPr>
            <p:txBody>
              <a:bodyPr wrap="square" lIns="50800" tIns="50800" rIns="50800" bIns="50800" numCol="1" anchor="t">
                <a:noAutofit/>
              </a:bodyPr>
              <a:lstStyle/>
              <a:p>
                <a:pPr algn="l" defTabSz="1109609">
                  <a:defRPr sz="2000">
                    <a:solidFill>
                      <a:srgbClr val="000000"/>
                    </a:solidFill>
                    <a:latin typeface="Calibri"/>
                    <a:ea typeface="Calibri"/>
                    <a:cs typeface="Calibri"/>
                    <a:sym typeface="Calibri"/>
                  </a:defRPr>
                </a:pPr>
                <a:endParaRPr/>
              </a:p>
            </p:txBody>
          </p:sp>
        </p:grpSp>
        <p:sp>
          <p:nvSpPr>
            <p:cNvPr id="593" name="object 138"/>
            <p:cNvSpPr/>
            <p:nvPr/>
          </p:nvSpPr>
          <p:spPr>
            <a:xfrm>
              <a:off x="1955" y="844965"/>
              <a:ext cx="343582" cy="484492"/>
            </a:xfrm>
            <a:custGeom>
              <a:avLst/>
              <a:gdLst/>
              <a:ahLst/>
              <a:cxnLst>
                <a:cxn ang="0">
                  <a:pos x="wd2" y="hd2"/>
                </a:cxn>
                <a:cxn ang="5400000">
                  <a:pos x="wd2" y="hd2"/>
                </a:cxn>
                <a:cxn ang="10800000">
                  <a:pos x="wd2" y="hd2"/>
                </a:cxn>
                <a:cxn ang="16200000">
                  <a:pos x="wd2" y="hd2"/>
                </a:cxn>
              </a:cxnLst>
              <a:rect l="0" t="0" r="r" b="b"/>
              <a:pathLst>
                <a:path w="21600" h="21600" extrusionOk="0">
                  <a:moveTo>
                    <a:pt x="7184" y="0"/>
                  </a:moveTo>
                  <a:lnTo>
                    <a:pt x="0" y="1655"/>
                  </a:lnTo>
                  <a:lnTo>
                    <a:pt x="14416" y="9359"/>
                  </a:lnTo>
                  <a:lnTo>
                    <a:pt x="9138" y="21600"/>
                  </a:lnTo>
                  <a:lnTo>
                    <a:pt x="16323" y="19945"/>
                  </a:lnTo>
                  <a:lnTo>
                    <a:pt x="21600" y="7704"/>
                  </a:lnTo>
                  <a:lnTo>
                    <a:pt x="7184" y="0"/>
                  </a:lnTo>
                  <a:close/>
                </a:path>
              </a:pathLst>
            </a:custGeom>
            <a:solidFill>
              <a:srgbClr val="CEA888"/>
            </a:solidFill>
            <a:ln w="12700" cap="flat">
              <a:noFill/>
              <a:miter lim="400000"/>
            </a:ln>
            <a:effectLst/>
          </p:spPr>
          <p:txBody>
            <a:bodyPr wrap="square" lIns="50800" tIns="50800" rIns="50800" bIns="50800" numCol="1" anchor="t">
              <a:noAutofit/>
            </a:bodyPr>
            <a:lstStyle/>
            <a:p>
              <a:pPr algn="l" defTabSz="1109609">
                <a:defRPr sz="2000">
                  <a:solidFill>
                    <a:srgbClr val="000000"/>
                  </a:solidFill>
                  <a:latin typeface="Calibri"/>
                  <a:ea typeface="Calibri"/>
                  <a:cs typeface="Calibri"/>
                  <a:sym typeface="Calibri"/>
                </a:defRPr>
              </a:pPr>
              <a:endParaRPr/>
            </a:p>
          </p:txBody>
        </p:sp>
        <p:sp>
          <p:nvSpPr>
            <p:cNvPr id="594" name="object 139"/>
            <p:cNvSpPr/>
            <p:nvPr/>
          </p:nvSpPr>
          <p:spPr>
            <a:xfrm>
              <a:off x="59848" y="1034878"/>
              <a:ext cx="114276" cy="114276"/>
            </a:xfrm>
            <a:custGeom>
              <a:avLst/>
              <a:gdLst/>
              <a:ahLst/>
              <a:cxnLst>
                <a:cxn ang="0">
                  <a:pos x="wd2" y="hd2"/>
                </a:cxn>
                <a:cxn ang="5400000">
                  <a:pos x="wd2" y="hd2"/>
                </a:cxn>
                <a:cxn ang="10800000">
                  <a:pos x="wd2" y="hd2"/>
                </a:cxn>
                <a:cxn ang="16200000">
                  <a:pos x="wd2" y="hd2"/>
                </a:cxn>
              </a:cxnLst>
              <a:rect l="0" t="0" r="r" b="b"/>
              <a:pathLst>
                <a:path w="21600" h="21600" extrusionOk="0">
                  <a:moveTo>
                    <a:pt x="7291" y="0"/>
                  </a:moveTo>
                  <a:lnTo>
                    <a:pt x="0" y="14309"/>
                  </a:lnTo>
                  <a:lnTo>
                    <a:pt x="14309" y="21600"/>
                  </a:lnTo>
                  <a:lnTo>
                    <a:pt x="21600" y="7291"/>
                  </a:lnTo>
                  <a:lnTo>
                    <a:pt x="7291" y="0"/>
                  </a:lnTo>
                  <a:close/>
                </a:path>
              </a:pathLst>
            </a:custGeom>
            <a:solidFill>
              <a:srgbClr val="D9D9D9"/>
            </a:solidFill>
            <a:ln w="12700" cap="flat">
              <a:noFill/>
              <a:miter lim="400000"/>
            </a:ln>
            <a:effectLst/>
          </p:spPr>
          <p:txBody>
            <a:bodyPr wrap="square" lIns="50800" tIns="50800" rIns="50800" bIns="50800" numCol="1" anchor="t">
              <a:noAutofit/>
            </a:bodyPr>
            <a:lstStyle/>
            <a:p>
              <a:pPr algn="l" defTabSz="1109609">
                <a:defRPr sz="2000">
                  <a:solidFill>
                    <a:srgbClr val="000000"/>
                  </a:solidFill>
                  <a:latin typeface="Calibri"/>
                  <a:ea typeface="Calibri"/>
                  <a:cs typeface="Calibri"/>
                  <a:sym typeface="Calibri"/>
                </a:defRPr>
              </a:pPr>
              <a:endParaRPr/>
            </a:p>
          </p:txBody>
        </p:sp>
        <p:sp>
          <p:nvSpPr>
            <p:cNvPr id="595" name="object 140"/>
            <p:cNvSpPr/>
            <p:nvPr/>
          </p:nvSpPr>
          <p:spPr>
            <a:xfrm>
              <a:off x="250881" y="639445"/>
              <a:ext cx="114276" cy="114277"/>
            </a:xfrm>
            <a:custGeom>
              <a:avLst/>
              <a:gdLst/>
              <a:ahLst/>
              <a:cxnLst>
                <a:cxn ang="0">
                  <a:pos x="wd2" y="hd2"/>
                </a:cxn>
                <a:cxn ang="5400000">
                  <a:pos x="wd2" y="hd2"/>
                </a:cxn>
                <a:cxn ang="10800000">
                  <a:pos x="wd2" y="hd2"/>
                </a:cxn>
                <a:cxn ang="16200000">
                  <a:pos x="wd2" y="hd2"/>
                </a:cxn>
              </a:cxnLst>
              <a:rect l="0" t="0" r="r" b="b"/>
              <a:pathLst>
                <a:path w="21600" h="21600" extrusionOk="0">
                  <a:moveTo>
                    <a:pt x="14309" y="0"/>
                  </a:moveTo>
                  <a:lnTo>
                    <a:pt x="0" y="7291"/>
                  </a:lnTo>
                  <a:lnTo>
                    <a:pt x="7291" y="21600"/>
                  </a:lnTo>
                  <a:lnTo>
                    <a:pt x="21600" y="14309"/>
                  </a:lnTo>
                  <a:lnTo>
                    <a:pt x="14309" y="0"/>
                  </a:lnTo>
                  <a:close/>
                </a:path>
              </a:pathLst>
            </a:custGeom>
            <a:solidFill>
              <a:srgbClr val="CEA888"/>
            </a:solidFill>
            <a:ln w="12700" cap="flat">
              <a:noFill/>
              <a:miter lim="400000"/>
            </a:ln>
            <a:effectLst/>
          </p:spPr>
          <p:txBody>
            <a:bodyPr wrap="square" lIns="50800" tIns="50800" rIns="50800" bIns="50800" numCol="1" anchor="t">
              <a:noAutofit/>
            </a:bodyPr>
            <a:lstStyle/>
            <a:p>
              <a:pPr algn="l" defTabSz="1109609">
                <a:defRPr sz="2000">
                  <a:solidFill>
                    <a:srgbClr val="000000"/>
                  </a:solidFill>
                  <a:latin typeface="Calibri"/>
                  <a:ea typeface="Calibri"/>
                  <a:cs typeface="Calibri"/>
                  <a:sym typeface="Calibri"/>
                </a:defRPr>
              </a:pPr>
              <a:endParaRPr/>
            </a:p>
          </p:txBody>
        </p:sp>
        <p:sp>
          <p:nvSpPr>
            <p:cNvPr id="596" name="object 141"/>
            <p:cNvSpPr/>
            <p:nvPr/>
          </p:nvSpPr>
          <p:spPr>
            <a:xfrm>
              <a:off x="-2" y="538634"/>
              <a:ext cx="171415" cy="171415"/>
            </a:xfrm>
            <a:custGeom>
              <a:avLst/>
              <a:gdLst/>
              <a:ahLst/>
              <a:cxnLst>
                <a:cxn ang="0">
                  <a:pos x="wd2" y="hd2"/>
                </a:cxn>
                <a:cxn ang="5400000">
                  <a:pos x="wd2" y="hd2"/>
                </a:cxn>
                <a:cxn ang="10800000">
                  <a:pos x="wd2" y="hd2"/>
                </a:cxn>
                <a:cxn ang="16200000">
                  <a:pos x="wd2" y="hd2"/>
                </a:cxn>
              </a:cxnLst>
              <a:rect l="0" t="0" r="r" b="b"/>
              <a:pathLst>
                <a:path w="21600" h="21600" extrusionOk="0">
                  <a:moveTo>
                    <a:pt x="14308" y="0"/>
                  </a:moveTo>
                  <a:lnTo>
                    <a:pt x="0" y="7292"/>
                  </a:lnTo>
                  <a:lnTo>
                    <a:pt x="7290" y="21600"/>
                  </a:lnTo>
                  <a:lnTo>
                    <a:pt x="21600" y="14310"/>
                  </a:lnTo>
                  <a:lnTo>
                    <a:pt x="14308" y="0"/>
                  </a:lnTo>
                  <a:close/>
                </a:path>
              </a:pathLst>
            </a:custGeom>
            <a:solidFill>
              <a:srgbClr val="1A5632"/>
            </a:solidFill>
            <a:ln w="12700" cap="flat">
              <a:noFill/>
              <a:miter lim="400000"/>
            </a:ln>
            <a:effectLst/>
          </p:spPr>
          <p:txBody>
            <a:bodyPr wrap="square" lIns="50800" tIns="50800" rIns="50800" bIns="50800" numCol="1" anchor="t">
              <a:noAutofit/>
            </a:bodyPr>
            <a:lstStyle/>
            <a:p>
              <a:pPr algn="l" defTabSz="1109609">
                <a:defRPr sz="2000">
                  <a:solidFill>
                    <a:srgbClr val="000000"/>
                  </a:solidFill>
                  <a:latin typeface="Calibri"/>
                  <a:ea typeface="Calibri"/>
                  <a:cs typeface="Calibri"/>
                  <a:sym typeface="Calibri"/>
                </a:defRPr>
              </a:pPr>
              <a:endParaRPr/>
            </a:p>
          </p:txBody>
        </p:sp>
        <p:sp>
          <p:nvSpPr>
            <p:cNvPr id="597" name="object 142"/>
            <p:cNvSpPr/>
            <p:nvPr/>
          </p:nvSpPr>
          <p:spPr>
            <a:xfrm>
              <a:off x="455363" y="1251042"/>
              <a:ext cx="97210" cy="97209"/>
            </a:xfrm>
            <a:custGeom>
              <a:avLst/>
              <a:gdLst/>
              <a:ahLst/>
              <a:cxnLst>
                <a:cxn ang="0">
                  <a:pos x="wd2" y="hd2"/>
                </a:cxn>
                <a:cxn ang="5400000">
                  <a:pos x="wd2" y="hd2"/>
                </a:cxn>
                <a:cxn ang="10800000">
                  <a:pos x="wd2" y="hd2"/>
                </a:cxn>
                <a:cxn ang="16200000">
                  <a:pos x="wd2" y="hd2"/>
                </a:cxn>
              </a:cxnLst>
              <a:rect l="0" t="0" r="r" b="b"/>
              <a:pathLst>
                <a:path w="21600" h="21600" extrusionOk="0">
                  <a:moveTo>
                    <a:pt x="18646" y="0"/>
                  </a:moveTo>
                  <a:lnTo>
                    <a:pt x="0" y="2954"/>
                  </a:lnTo>
                  <a:lnTo>
                    <a:pt x="2954" y="21600"/>
                  </a:lnTo>
                  <a:lnTo>
                    <a:pt x="21600" y="18646"/>
                  </a:lnTo>
                  <a:lnTo>
                    <a:pt x="18646" y="0"/>
                  </a:lnTo>
                  <a:close/>
                </a:path>
              </a:pathLst>
            </a:custGeom>
            <a:solidFill>
              <a:srgbClr val="CEA888"/>
            </a:solidFill>
            <a:ln w="12700" cap="flat">
              <a:noFill/>
              <a:miter lim="400000"/>
            </a:ln>
            <a:effectLst/>
          </p:spPr>
          <p:txBody>
            <a:bodyPr wrap="square" lIns="50800" tIns="50800" rIns="50800" bIns="50800" numCol="1" anchor="t">
              <a:noAutofit/>
            </a:bodyPr>
            <a:lstStyle/>
            <a:p>
              <a:pPr algn="l" defTabSz="1109609">
                <a:defRPr sz="2000">
                  <a:solidFill>
                    <a:srgbClr val="000000"/>
                  </a:solidFill>
                  <a:latin typeface="Calibri"/>
                  <a:ea typeface="Calibri"/>
                  <a:cs typeface="Calibri"/>
                  <a:sym typeface="Calibri"/>
                </a:defRPr>
              </a:pPr>
              <a:endParaRPr/>
            </a:p>
          </p:txBody>
        </p:sp>
        <p:sp>
          <p:nvSpPr>
            <p:cNvPr id="598" name="object 143"/>
            <p:cNvSpPr/>
            <p:nvPr/>
          </p:nvSpPr>
          <p:spPr>
            <a:xfrm>
              <a:off x="293660" y="1415847"/>
              <a:ext cx="145822" cy="145821"/>
            </a:xfrm>
            <a:custGeom>
              <a:avLst/>
              <a:gdLst/>
              <a:ahLst/>
              <a:cxnLst>
                <a:cxn ang="0">
                  <a:pos x="wd2" y="hd2"/>
                </a:cxn>
                <a:cxn ang="5400000">
                  <a:pos x="wd2" y="hd2"/>
                </a:cxn>
                <a:cxn ang="10800000">
                  <a:pos x="wd2" y="hd2"/>
                </a:cxn>
                <a:cxn ang="16200000">
                  <a:pos x="wd2" y="hd2"/>
                </a:cxn>
              </a:cxnLst>
              <a:rect l="0" t="0" r="r" b="b"/>
              <a:pathLst>
                <a:path w="21600" h="21600" extrusionOk="0">
                  <a:moveTo>
                    <a:pt x="18646" y="0"/>
                  </a:moveTo>
                  <a:lnTo>
                    <a:pt x="0" y="2954"/>
                  </a:lnTo>
                  <a:lnTo>
                    <a:pt x="2954" y="21600"/>
                  </a:lnTo>
                  <a:lnTo>
                    <a:pt x="21600" y="18646"/>
                  </a:lnTo>
                  <a:lnTo>
                    <a:pt x="18646" y="0"/>
                  </a:lnTo>
                  <a:close/>
                </a:path>
              </a:pathLst>
            </a:custGeom>
            <a:solidFill>
              <a:srgbClr val="1A5632"/>
            </a:solidFill>
            <a:ln w="12700" cap="flat">
              <a:noFill/>
              <a:miter lim="400000"/>
            </a:ln>
            <a:effectLst/>
          </p:spPr>
          <p:txBody>
            <a:bodyPr wrap="square" lIns="50800" tIns="50800" rIns="50800" bIns="50800" numCol="1" anchor="t">
              <a:noAutofit/>
            </a:bodyPr>
            <a:lstStyle/>
            <a:p>
              <a:pPr algn="l" defTabSz="1109609">
                <a:defRPr sz="2000">
                  <a:solidFill>
                    <a:srgbClr val="000000"/>
                  </a:solidFill>
                  <a:latin typeface="Calibri"/>
                  <a:ea typeface="Calibri"/>
                  <a:cs typeface="Calibri"/>
                  <a:sym typeface="Calibri"/>
                </a:defRPr>
              </a:pPr>
              <a:endParaRPr/>
            </a:p>
          </p:txBody>
        </p:sp>
        <p:sp>
          <p:nvSpPr>
            <p:cNvPr id="599" name="object 144"/>
            <p:cNvSpPr/>
            <p:nvPr/>
          </p:nvSpPr>
          <p:spPr>
            <a:xfrm>
              <a:off x="1089463" y="1251043"/>
              <a:ext cx="97209" cy="97210"/>
            </a:xfrm>
            <a:custGeom>
              <a:avLst/>
              <a:gdLst/>
              <a:ahLst/>
              <a:cxnLst>
                <a:cxn ang="0">
                  <a:pos x="wd2" y="hd2"/>
                </a:cxn>
                <a:cxn ang="5400000">
                  <a:pos x="wd2" y="hd2"/>
                </a:cxn>
                <a:cxn ang="10800000">
                  <a:pos x="wd2" y="hd2"/>
                </a:cxn>
                <a:cxn ang="16200000">
                  <a:pos x="wd2" y="hd2"/>
                </a:cxn>
              </a:cxnLst>
              <a:rect l="0" t="0" r="r" b="b"/>
              <a:pathLst>
                <a:path w="21600" h="21600" extrusionOk="0">
                  <a:moveTo>
                    <a:pt x="2954" y="0"/>
                  </a:moveTo>
                  <a:lnTo>
                    <a:pt x="0" y="18646"/>
                  </a:lnTo>
                  <a:lnTo>
                    <a:pt x="18646" y="21600"/>
                  </a:lnTo>
                  <a:lnTo>
                    <a:pt x="21600" y="2951"/>
                  </a:lnTo>
                  <a:lnTo>
                    <a:pt x="2954" y="0"/>
                  </a:lnTo>
                  <a:close/>
                </a:path>
              </a:pathLst>
            </a:custGeom>
            <a:solidFill>
              <a:srgbClr val="CEA888"/>
            </a:solidFill>
            <a:ln w="12700" cap="flat">
              <a:noFill/>
              <a:miter lim="400000"/>
            </a:ln>
            <a:effectLst/>
          </p:spPr>
          <p:txBody>
            <a:bodyPr wrap="square" lIns="50800" tIns="50800" rIns="50800" bIns="50800" numCol="1" anchor="t">
              <a:noAutofit/>
            </a:bodyPr>
            <a:lstStyle/>
            <a:p>
              <a:pPr algn="l" defTabSz="1109609">
                <a:defRPr sz="2000">
                  <a:solidFill>
                    <a:srgbClr val="000000"/>
                  </a:solidFill>
                  <a:latin typeface="Calibri"/>
                  <a:ea typeface="Calibri"/>
                  <a:cs typeface="Calibri"/>
                  <a:sym typeface="Calibri"/>
                </a:defRPr>
              </a:pPr>
              <a:endParaRPr/>
            </a:p>
          </p:txBody>
        </p:sp>
        <p:sp>
          <p:nvSpPr>
            <p:cNvPr id="600" name="object 145"/>
            <p:cNvSpPr/>
            <p:nvPr/>
          </p:nvSpPr>
          <p:spPr>
            <a:xfrm>
              <a:off x="1202556" y="1415847"/>
              <a:ext cx="145823" cy="145821"/>
            </a:xfrm>
            <a:custGeom>
              <a:avLst/>
              <a:gdLst/>
              <a:ahLst/>
              <a:cxnLst>
                <a:cxn ang="0">
                  <a:pos x="wd2" y="hd2"/>
                </a:cxn>
                <a:cxn ang="5400000">
                  <a:pos x="wd2" y="hd2"/>
                </a:cxn>
                <a:cxn ang="10800000">
                  <a:pos x="wd2" y="hd2"/>
                </a:cxn>
                <a:cxn ang="16200000">
                  <a:pos x="wd2" y="hd2"/>
                </a:cxn>
              </a:cxnLst>
              <a:rect l="0" t="0" r="r" b="b"/>
              <a:pathLst>
                <a:path w="21600" h="21600" extrusionOk="0">
                  <a:moveTo>
                    <a:pt x="2954" y="0"/>
                  </a:moveTo>
                  <a:lnTo>
                    <a:pt x="0" y="18646"/>
                  </a:lnTo>
                  <a:lnTo>
                    <a:pt x="18646" y="21600"/>
                  </a:lnTo>
                  <a:lnTo>
                    <a:pt x="21600" y="2954"/>
                  </a:lnTo>
                  <a:lnTo>
                    <a:pt x="2954" y="0"/>
                  </a:lnTo>
                  <a:close/>
                </a:path>
              </a:pathLst>
            </a:custGeom>
            <a:solidFill>
              <a:srgbClr val="1A5632"/>
            </a:solidFill>
            <a:ln w="12700" cap="flat">
              <a:noFill/>
              <a:miter lim="400000"/>
            </a:ln>
            <a:effectLst/>
          </p:spPr>
          <p:txBody>
            <a:bodyPr wrap="square" lIns="50800" tIns="50800" rIns="50800" bIns="50800" numCol="1" anchor="t">
              <a:noAutofit/>
            </a:bodyPr>
            <a:lstStyle/>
            <a:p>
              <a:pPr algn="l" defTabSz="1109609">
                <a:defRPr sz="2000">
                  <a:solidFill>
                    <a:srgbClr val="000000"/>
                  </a:solidFill>
                  <a:latin typeface="Calibri"/>
                  <a:ea typeface="Calibri"/>
                  <a:cs typeface="Calibri"/>
                  <a:sym typeface="Calibri"/>
                </a:defRPr>
              </a:pPr>
              <a:endParaRPr/>
            </a:p>
          </p:txBody>
        </p:sp>
        <p:sp>
          <p:nvSpPr>
            <p:cNvPr id="601" name="object 146"/>
            <p:cNvSpPr/>
            <p:nvPr/>
          </p:nvSpPr>
          <p:spPr>
            <a:xfrm>
              <a:off x="1276880" y="639445"/>
              <a:ext cx="114275" cy="114277"/>
            </a:xfrm>
            <a:custGeom>
              <a:avLst/>
              <a:gdLst/>
              <a:ahLst/>
              <a:cxnLst>
                <a:cxn ang="0">
                  <a:pos x="wd2" y="hd2"/>
                </a:cxn>
                <a:cxn ang="5400000">
                  <a:pos x="wd2" y="hd2"/>
                </a:cxn>
                <a:cxn ang="10800000">
                  <a:pos x="wd2" y="hd2"/>
                </a:cxn>
                <a:cxn ang="16200000">
                  <a:pos x="wd2" y="hd2"/>
                </a:cxn>
              </a:cxnLst>
              <a:rect l="0" t="0" r="r" b="b"/>
              <a:pathLst>
                <a:path w="21600" h="21600" extrusionOk="0">
                  <a:moveTo>
                    <a:pt x="7291" y="0"/>
                  </a:moveTo>
                  <a:lnTo>
                    <a:pt x="0" y="14309"/>
                  </a:lnTo>
                  <a:lnTo>
                    <a:pt x="14309" y="21600"/>
                  </a:lnTo>
                  <a:lnTo>
                    <a:pt x="21600" y="7291"/>
                  </a:lnTo>
                  <a:lnTo>
                    <a:pt x="7291" y="0"/>
                  </a:lnTo>
                  <a:close/>
                </a:path>
              </a:pathLst>
            </a:custGeom>
            <a:solidFill>
              <a:srgbClr val="CEA888"/>
            </a:solidFill>
            <a:ln w="12700" cap="flat">
              <a:noFill/>
              <a:miter lim="400000"/>
            </a:ln>
            <a:effectLst/>
          </p:spPr>
          <p:txBody>
            <a:bodyPr wrap="square" lIns="50800" tIns="50800" rIns="50800" bIns="50800" numCol="1" anchor="t">
              <a:noAutofit/>
            </a:bodyPr>
            <a:lstStyle/>
            <a:p>
              <a:pPr algn="l" defTabSz="1109609">
                <a:defRPr sz="2000">
                  <a:solidFill>
                    <a:srgbClr val="000000"/>
                  </a:solidFill>
                  <a:latin typeface="Calibri"/>
                  <a:ea typeface="Calibri"/>
                  <a:cs typeface="Calibri"/>
                  <a:sym typeface="Calibri"/>
                </a:defRPr>
              </a:pPr>
              <a:endParaRPr/>
            </a:p>
          </p:txBody>
        </p:sp>
        <p:grpSp>
          <p:nvGrpSpPr>
            <p:cNvPr id="604" name="object 147"/>
            <p:cNvGrpSpPr/>
            <p:nvPr/>
          </p:nvGrpSpPr>
          <p:grpSpPr>
            <a:xfrm>
              <a:off x="562470" y="507402"/>
              <a:ext cx="1079570" cy="639855"/>
              <a:chOff x="-1" y="0"/>
              <a:chExt cx="1079569" cy="639854"/>
            </a:xfrm>
          </p:grpSpPr>
          <p:sp>
            <p:nvSpPr>
              <p:cNvPr id="602" name="Shape"/>
              <p:cNvSpPr/>
              <p:nvPr/>
            </p:nvSpPr>
            <p:spPr>
              <a:xfrm>
                <a:off x="-2" y="-1"/>
                <a:ext cx="517096" cy="639855"/>
              </a:xfrm>
              <a:custGeom>
                <a:avLst/>
                <a:gdLst/>
                <a:ahLst/>
                <a:cxnLst>
                  <a:cxn ang="0">
                    <a:pos x="wd2" y="hd2"/>
                  </a:cxn>
                  <a:cxn ang="5400000">
                    <a:pos x="wd2" y="hd2"/>
                  </a:cxn>
                  <a:cxn ang="10800000">
                    <a:pos x="wd2" y="hd2"/>
                  </a:cxn>
                  <a:cxn ang="16200000">
                    <a:pos x="wd2" y="hd2"/>
                  </a:cxn>
                </a:cxnLst>
                <a:rect l="0" t="0" r="r" b="b"/>
                <a:pathLst>
                  <a:path w="21600" h="21600" extrusionOk="0">
                    <a:moveTo>
                      <a:pt x="21600" y="11433"/>
                    </a:moveTo>
                    <a:lnTo>
                      <a:pt x="19491" y="8999"/>
                    </a:lnTo>
                    <a:lnTo>
                      <a:pt x="15518" y="8999"/>
                    </a:lnTo>
                    <a:lnTo>
                      <a:pt x="18169" y="7500"/>
                    </a:lnTo>
                    <a:lnTo>
                      <a:pt x="18169" y="4457"/>
                    </a:lnTo>
                    <a:lnTo>
                      <a:pt x="11653" y="8144"/>
                    </a:lnTo>
                    <a:lnTo>
                      <a:pt x="13309" y="6486"/>
                    </a:lnTo>
                    <a:lnTo>
                      <a:pt x="10799" y="0"/>
                    </a:lnTo>
                    <a:lnTo>
                      <a:pt x="8290" y="6486"/>
                    </a:lnTo>
                    <a:lnTo>
                      <a:pt x="9947" y="8144"/>
                    </a:lnTo>
                    <a:lnTo>
                      <a:pt x="3431" y="4457"/>
                    </a:lnTo>
                    <a:lnTo>
                      <a:pt x="3431" y="7500"/>
                    </a:lnTo>
                    <a:lnTo>
                      <a:pt x="6081" y="8999"/>
                    </a:lnTo>
                    <a:lnTo>
                      <a:pt x="2108" y="8999"/>
                    </a:lnTo>
                    <a:lnTo>
                      <a:pt x="0" y="11433"/>
                    </a:lnTo>
                    <a:lnTo>
                      <a:pt x="5842" y="11433"/>
                    </a:lnTo>
                    <a:lnTo>
                      <a:pt x="1765" y="13739"/>
                    </a:lnTo>
                    <a:lnTo>
                      <a:pt x="1765" y="16781"/>
                    </a:lnTo>
                    <a:lnTo>
                      <a:pt x="9294" y="12521"/>
                    </a:lnTo>
                    <a:lnTo>
                      <a:pt x="9294" y="21600"/>
                    </a:lnTo>
                    <a:lnTo>
                      <a:pt x="10800" y="20747"/>
                    </a:lnTo>
                    <a:lnTo>
                      <a:pt x="12305" y="21600"/>
                    </a:lnTo>
                    <a:lnTo>
                      <a:pt x="12305" y="12522"/>
                    </a:lnTo>
                    <a:lnTo>
                      <a:pt x="19834" y="16782"/>
                    </a:lnTo>
                    <a:lnTo>
                      <a:pt x="19834" y="13740"/>
                    </a:lnTo>
                    <a:lnTo>
                      <a:pt x="15757" y="11433"/>
                    </a:lnTo>
                    <a:lnTo>
                      <a:pt x="21600" y="11433"/>
                    </a:lnTo>
                    <a:close/>
                  </a:path>
                </a:pathLst>
              </a:custGeom>
              <a:solidFill>
                <a:srgbClr val="1A5632"/>
              </a:solidFill>
              <a:ln w="12700" cap="flat">
                <a:noFill/>
                <a:miter lim="400000"/>
              </a:ln>
              <a:effectLst/>
            </p:spPr>
            <p:txBody>
              <a:bodyPr wrap="square" lIns="50800" tIns="50800" rIns="50800" bIns="50800" numCol="1" anchor="t">
                <a:noAutofit/>
              </a:bodyPr>
              <a:lstStyle/>
              <a:p>
                <a:pPr algn="l" defTabSz="1109609">
                  <a:defRPr sz="2000">
                    <a:solidFill>
                      <a:srgbClr val="000000"/>
                    </a:solidFill>
                    <a:latin typeface="Calibri"/>
                    <a:ea typeface="Calibri"/>
                    <a:cs typeface="Calibri"/>
                    <a:sym typeface="Calibri"/>
                  </a:defRPr>
                </a:pPr>
                <a:endParaRPr/>
              </a:p>
            </p:txBody>
          </p:sp>
          <p:sp>
            <p:nvSpPr>
              <p:cNvPr id="603" name="Shape"/>
              <p:cNvSpPr/>
              <p:nvPr/>
            </p:nvSpPr>
            <p:spPr>
              <a:xfrm>
                <a:off x="908136" y="31240"/>
                <a:ext cx="171433" cy="171419"/>
              </a:xfrm>
              <a:custGeom>
                <a:avLst/>
                <a:gdLst/>
                <a:ahLst/>
                <a:cxnLst>
                  <a:cxn ang="0">
                    <a:pos x="wd2" y="hd2"/>
                  </a:cxn>
                  <a:cxn ang="5400000">
                    <a:pos x="wd2" y="hd2"/>
                  </a:cxn>
                  <a:cxn ang="10800000">
                    <a:pos x="wd2" y="hd2"/>
                  </a:cxn>
                  <a:cxn ang="16200000">
                    <a:pos x="wd2" y="hd2"/>
                  </a:cxn>
                </a:cxnLst>
                <a:rect l="0" t="0" r="r" b="b"/>
                <a:pathLst>
                  <a:path w="21600" h="21600" extrusionOk="0">
                    <a:moveTo>
                      <a:pt x="21600" y="7292"/>
                    </a:moveTo>
                    <a:lnTo>
                      <a:pt x="7291" y="0"/>
                    </a:lnTo>
                    <a:lnTo>
                      <a:pt x="0" y="14310"/>
                    </a:lnTo>
                    <a:lnTo>
                      <a:pt x="14309" y="21600"/>
                    </a:lnTo>
                    <a:lnTo>
                      <a:pt x="21600" y="7292"/>
                    </a:lnTo>
                    <a:close/>
                  </a:path>
                </a:pathLst>
              </a:custGeom>
              <a:solidFill>
                <a:srgbClr val="1A5632"/>
              </a:solidFill>
              <a:ln w="12700" cap="flat">
                <a:noFill/>
                <a:miter lim="400000"/>
              </a:ln>
              <a:effectLst/>
            </p:spPr>
            <p:txBody>
              <a:bodyPr wrap="square" lIns="50800" tIns="50800" rIns="50800" bIns="50800" numCol="1" anchor="t">
                <a:noAutofit/>
              </a:bodyPr>
              <a:lstStyle/>
              <a:p>
                <a:pPr algn="l" defTabSz="1109609">
                  <a:defRPr sz="2000">
                    <a:solidFill>
                      <a:srgbClr val="000000"/>
                    </a:solidFill>
                    <a:latin typeface="Calibri"/>
                    <a:ea typeface="Calibri"/>
                    <a:cs typeface="Calibri"/>
                    <a:sym typeface="Calibri"/>
                  </a:defRPr>
                </a:pPr>
                <a:endParaRPr/>
              </a:p>
            </p:txBody>
          </p:sp>
        </p:grpSp>
      </p:grpSp>
      <p:pic>
        <p:nvPicPr>
          <p:cNvPr id="606" name="Image" descr="Image"/>
          <p:cNvPicPr>
            <a:picLocks noChangeAspect="1"/>
          </p:cNvPicPr>
          <p:nvPr/>
        </p:nvPicPr>
        <p:blipFill>
          <a:blip r:embed="rId5"/>
          <a:srcRect l="32624"/>
          <a:stretch>
            <a:fillRect/>
          </a:stretch>
        </p:blipFill>
        <p:spPr>
          <a:xfrm>
            <a:off x="814473" y="1330530"/>
            <a:ext cx="4409684" cy="1891516"/>
          </a:xfrm>
          <a:prstGeom prst="rect">
            <a:avLst/>
          </a:prstGeom>
          <a:ln w="12700">
            <a:miter lim="400000"/>
          </a:ln>
        </p:spPr>
      </p:pic>
      <p:sp>
        <p:nvSpPr>
          <p:cNvPr id="2" name="BJPseudoFooter"/>
          <p:cNvSpPr txBox="1"/>
          <p:nvPr>
            <p:custDataLst>
              <p:tags r:id="rId1"/>
            </p:custDataLst>
          </p:nvPr>
        </p:nvSpPr>
        <p:spPr>
          <a:xfrm>
            <a:off x="127000" y="13428742"/>
            <a:ext cx="1766509"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7" rtl="0" fontAlgn="auto" latinLnBrk="0" hangingPunct="0">
              <a:lnSpc>
                <a:spcPct val="100000"/>
              </a:lnSpc>
              <a:spcBef>
                <a:spcPts val="0"/>
              </a:spcBef>
              <a:spcAft>
                <a:spcPts val="0"/>
              </a:spcAft>
              <a:buClrTx/>
              <a:buSzTx/>
              <a:buFontTx/>
              <a:buNone/>
              <a:tabLst/>
            </a:pPr>
            <a:r>
              <a:rPr lang="en-US" sz="1200">
                <a:solidFill>
                  <a:srgbClr val="000000"/>
                </a:solidFill>
                <a:latin typeface="Times New Roman" panose="02020603050405020304" pitchFamily="18" charset="0"/>
              </a:rPr>
              <a:t>GAMI - </a:t>
            </a:r>
            <a:r>
              <a:rPr lang="en-US" sz="1200">
                <a:solidFill>
                  <a:srgbClr val="FFCC00"/>
                </a:solidFill>
                <a:latin typeface="Tahoma" panose="020B0604030504040204" pitchFamily="34" charset="0"/>
              </a:rPr>
              <a:t>Confidential </a:t>
            </a:r>
            <a:r>
              <a:rPr lang="ar-SA" sz="1200">
                <a:solidFill>
                  <a:srgbClr val="FFCC00"/>
                </a:solidFill>
                <a:latin typeface="Tahoma" panose="020B0604030504040204" pitchFamily="34" charset="0"/>
              </a:rPr>
              <a:t>مقيد  </a:t>
            </a:r>
            <a:endParaRPr lang="en-US" sz="1200">
              <a:solidFill>
                <a:srgbClr val="FFCC00"/>
              </a:solidFill>
              <a:latin typeface="Tahoma" panose="020B060403050404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6CDF5-8EC1-04BA-A750-7954C4F1A62F}"/>
            </a:ext>
          </a:extLst>
        </p:cNvPr>
        <p:cNvGrpSpPr/>
        <p:nvPr/>
      </p:nvGrpSpPr>
      <p:grpSpPr>
        <a:xfrm>
          <a:off x="0" y="0"/>
          <a:ext cx="0" cy="0"/>
          <a:chOff x="0" y="0"/>
          <a:chExt cx="0" cy="0"/>
        </a:xfrm>
      </p:grpSpPr>
      <p:sp>
        <p:nvSpPr>
          <p:cNvPr id="609" name="Slide Number Placeholder 3">
            <a:extLst>
              <a:ext uri="{FF2B5EF4-FFF2-40B4-BE49-F238E27FC236}">
                <a16:creationId xmlns:a16="http://schemas.microsoft.com/office/drawing/2014/main" id="{9A256598-4981-D324-90C4-AE102B59EE6D}"/>
              </a:ext>
            </a:extLst>
          </p:cNvPr>
          <p:cNvSpPr txBox="1">
            <a:spLocks noGrp="1"/>
          </p:cNvSpPr>
          <p:nvPr>
            <p:ph type="sldNum" sz="quarter" idx="4294967295"/>
          </p:nvPr>
        </p:nvSpPr>
        <p:spPr>
          <a:xfrm>
            <a:off x="716422" y="12858252"/>
            <a:ext cx="127001" cy="1905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p159="http://schemas.microsoft.com/office/powerpoint/2015/09/main" xmlns:p15="http://schemas.microsoft.com/office/powerpoint/2012/main" xmlns:p14="http://schemas.microsoft.com/office/powerpoint/2010/main" val="1"/>
            </a:ext>
          </a:extLst>
        </p:spPr>
        <p:txBody>
          <a:bodyPr lIns="0" tIns="0" rIns="0" bIns="0" anchor="t"/>
          <a:lstStyle>
            <a:lvl1pPr algn="l" defTabSz="1109609">
              <a:defRPr sz="1200">
                <a:solidFill>
                  <a:srgbClr val="1A5632"/>
                </a:solidFill>
                <a:latin typeface="Montserrat-Arabic Light"/>
                <a:ea typeface="Montserrat-Arabic Light"/>
                <a:cs typeface="Montserrat-Arabic Light"/>
                <a:sym typeface="Montserrat-Arabic Light"/>
              </a:defRPr>
            </a:lvl1pPr>
          </a:lstStyle>
          <a:p>
            <a:fld id="{86CB4B4D-7CA3-9044-876B-883B54F8677D}" type="slidenum">
              <a:rPr/>
              <a:t>10</a:t>
            </a:fld>
            <a:endParaRPr/>
          </a:p>
        </p:txBody>
      </p:sp>
      <p:sp>
        <p:nvSpPr>
          <p:cNvPr id="610" name="Line">
            <a:extLst>
              <a:ext uri="{FF2B5EF4-FFF2-40B4-BE49-F238E27FC236}">
                <a16:creationId xmlns:a16="http://schemas.microsoft.com/office/drawing/2014/main" id="{E2822704-097E-02C1-1E7F-C73E7C7392F8}"/>
              </a:ext>
            </a:extLst>
          </p:cNvPr>
          <p:cNvSpPr/>
          <p:nvPr/>
        </p:nvSpPr>
        <p:spPr>
          <a:xfrm>
            <a:off x="1125324" y="12958378"/>
            <a:ext cx="21544180" cy="1"/>
          </a:xfrm>
          <a:prstGeom prst="line">
            <a:avLst/>
          </a:prstGeom>
          <a:ln w="12700">
            <a:solidFill>
              <a:srgbClr val="365339"/>
            </a:solidFill>
          </a:ln>
        </p:spPr>
        <p:txBody>
          <a:bodyPr lIns="45718" tIns="45718" rIns="45718" bIns="45718"/>
          <a:lstStyle/>
          <a:p>
            <a:endParaRPr/>
          </a:p>
        </p:txBody>
      </p:sp>
      <p:sp>
        <p:nvSpPr>
          <p:cNvPr id="611" name="Line">
            <a:extLst>
              <a:ext uri="{FF2B5EF4-FFF2-40B4-BE49-F238E27FC236}">
                <a16:creationId xmlns:a16="http://schemas.microsoft.com/office/drawing/2014/main" id="{DF4F98FA-9DFC-308D-555B-EB0F4D97BD8C}"/>
              </a:ext>
            </a:extLst>
          </p:cNvPr>
          <p:cNvSpPr/>
          <p:nvPr/>
        </p:nvSpPr>
        <p:spPr>
          <a:xfrm>
            <a:off x="3296266" y="1291985"/>
            <a:ext cx="19373235" cy="1"/>
          </a:xfrm>
          <a:prstGeom prst="line">
            <a:avLst/>
          </a:prstGeom>
          <a:ln w="12700">
            <a:solidFill>
              <a:srgbClr val="365339"/>
            </a:solidFill>
          </a:ln>
        </p:spPr>
        <p:txBody>
          <a:bodyPr lIns="45718" tIns="45718" rIns="45718" bIns="45718"/>
          <a:lstStyle/>
          <a:p>
            <a:endParaRPr/>
          </a:p>
        </p:txBody>
      </p:sp>
      <p:sp>
        <p:nvSpPr>
          <p:cNvPr id="22" name="TextBox 21">
            <a:extLst>
              <a:ext uri="{FF2B5EF4-FFF2-40B4-BE49-F238E27FC236}">
                <a16:creationId xmlns:a16="http://schemas.microsoft.com/office/drawing/2014/main" id="{6442A405-97DD-FE76-C8E0-6A2B2DFE0676}"/>
              </a:ext>
            </a:extLst>
          </p:cNvPr>
          <p:cNvSpPr txBox="1"/>
          <p:nvPr/>
        </p:nvSpPr>
        <p:spPr>
          <a:xfrm>
            <a:off x="2033639" y="7057856"/>
            <a:ext cx="10158361"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r>
              <a:rPr lang="ar-SA" b="1" dirty="0"/>
              <a:t> </a:t>
            </a: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pic>
        <p:nvPicPr>
          <p:cNvPr id="7" name="Picture 6">
            <a:extLst>
              <a:ext uri="{FF2B5EF4-FFF2-40B4-BE49-F238E27FC236}">
                <a16:creationId xmlns:a16="http://schemas.microsoft.com/office/drawing/2014/main" id="{0683BBB8-B7F9-93DE-EDFF-BDC541AC9C08}"/>
              </a:ext>
            </a:extLst>
          </p:cNvPr>
          <p:cNvPicPr>
            <a:picLocks noChangeAspect="1"/>
          </p:cNvPicPr>
          <p:nvPr/>
        </p:nvPicPr>
        <p:blipFill>
          <a:blip r:embed="rId3"/>
          <a:stretch>
            <a:fillRect/>
          </a:stretch>
        </p:blipFill>
        <p:spPr>
          <a:xfrm>
            <a:off x="2740233" y="3656385"/>
            <a:ext cx="12894213" cy="7907888"/>
          </a:xfrm>
          <a:prstGeom prst="rect">
            <a:avLst/>
          </a:prstGeom>
        </p:spPr>
      </p:pic>
      <p:sp>
        <p:nvSpPr>
          <p:cNvPr id="8" name="TextBox 7">
            <a:extLst>
              <a:ext uri="{FF2B5EF4-FFF2-40B4-BE49-F238E27FC236}">
                <a16:creationId xmlns:a16="http://schemas.microsoft.com/office/drawing/2014/main" id="{7A9CF585-3F06-D29F-1BB3-9BBDC1A14B2A}"/>
              </a:ext>
            </a:extLst>
          </p:cNvPr>
          <p:cNvSpPr txBox="1"/>
          <p:nvPr/>
        </p:nvSpPr>
        <p:spPr>
          <a:xfrm>
            <a:off x="1972235" y="1565751"/>
            <a:ext cx="6866965"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5E5E5E"/>
                </a:solidFill>
                <a:effectLst/>
                <a:uFillTx/>
                <a:latin typeface="+mn-lt"/>
                <a:ea typeface="+mn-ea"/>
                <a:cs typeface="+mn-cs"/>
                <a:sym typeface="Helvetica Neue"/>
              </a:rPr>
              <a:t>For Timetable and other services</a:t>
            </a:r>
          </a:p>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sp>
        <p:nvSpPr>
          <p:cNvPr id="9" name="TextBox 8">
            <a:extLst>
              <a:ext uri="{FF2B5EF4-FFF2-40B4-BE49-F238E27FC236}">
                <a16:creationId xmlns:a16="http://schemas.microsoft.com/office/drawing/2014/main" id="{24DE561C-671E-5407-4C5F-748E3AD43A06}"/>
              </a:ext>
            </a:extLst>
          </p:cNvPr>
          <p:cNvSpPr txBox="1"/>
          <p:nvPr/>
        </p:nvSpPr>
        <p:spPr>
          <a:xfrm>
            <a:off x="3082710" y="2396173"/>
            <a:ext cx="309860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How to read timetable</a:t>
            </a:r>
          </a:p>
        </p:txBody>
      </p:sp>
    </p:spTree>
    <p:extLst>
      <p:ext uri="{BB962C8B-B14F-4D97-AF65-F5344CB8AC3E}">
        <p14:creationId xmlns:p14="http://schemas.microsoft.com/office/powerpoint/2010/main" val="168448192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44355-C596-9B02-BD0B-2ADD9088D112}"/>
            </a:ext>
          </a:extLst>
        </p:cNvPr>
        <p:cNvGrpSpPr/>
        <p:nvPr/>
      </p:nvGrpSpPr>
      <p:grpSpPr>
        <a:xfrm>
          <a:off x="0" y="0"/>
          <a:ext cx="0" cy="0"/>
          <a:chOff x="0" y="0"/>
          <a:chExt cx="0" cy="0"/>
        </a:xfrm>
      </p:grpSpPr>
      <p:sp>
        <p:nvSpPr>
          <p:cNvPr id="609" name="Slide Number Placeholder 3">
            <a:extLst>
              <a:ext uri="{FF2B5EF4-FFF2-40B4-BE49-F238E27FC236}">
                <a16:creationId xmlns:a16="http://schemas.microsoft.com/office/drawing/2014/main" id="{5564A437-59A3-CE80-6A68-CCE5F6F17C3F}"/>
              </a:ext>
            </a:extLst>
          </p:cNvPr>
          <p:cNvSpPr txBox="1">
            <a:spLocks noGrp="1"/>
          </p:cNvSpPr>
          <p:nvPr>
            <p:ph type="sldNum" sz="quarter" idx="4294967295"/>
          </p:nvPr>
        </p:nvSpPr>
        <p:spPr>
          <a:xfrm>
            <a:off x="716422" y="12858252"/>
            <a:ext cx="127001" cy="190501"/>
          </a:xfrm>
          <a:prstGeom prst="rect">
            <a:avLst/>
          </a:prstGeom>
          <a:extLst>
            <a:ext uri="{C572A759-6A51-4108-AA02-DFA0A04FC94B}">
              <ma14:wrappingTextBoxFlag xmlns:p14="http://schemas.microsoft.com/office/powerpoint/2010/main" xmlns:p15="http://schemas.microsoft.com/office/powerpoint/2012/main" xmlns:p159="http://schemas.microsoft.com/office/powerpoint/2015/09/main" xmlns:ma14="http://schemas.microsoft.com/office/mac/drawingml/2011/main" xmlns:a14="http://schemas.microsoft.com/office/drawing/2010/main" xmlns:m="http://schemas.openxmlformats.org/officeDocument/2006/math" xmlns="" val="1"/>
            </a:ext>
          </a:extLst>
        </p:spPr>
        <p:txBody>
          <a:bodyPr lIns="0" tIns="0" rIns="0" bIns="0" anchor="t"/>
          <a:lstStyle>
            <a:lvl1pPr algn="l" defTabSz="1109609">
              <a:defRPr sz="1200">
                <a:solidFill>
                  <a:srgbClr val="1A5632"/>
                </a:solidFill>
                <a:latin typeface="Montserrat-Arabic Light"/>
                <a:ea typeface="Montserrat-Arabic Light"/>
                <a:cs typeface="Montserrat-Arabic Light"/>
                <a:sym typeface="Montserrat-Arabic Light"/>
              </a:defRPr>
            </a:lvl1pPr>
          </a:lstStyle>
          <a:p>
            <a:fld id="{86CB4B4D-7CA3-9044-876B-883B54F8677D}" type="slidenum">
              <a:rPr/>
              <a:t>11</a:t>
            </a:fld>
            <a:endParaRPr/>
          </a:p>
        </p:txBody>
      </p:sp>
      <p:sp>
        <p:nvSpPr>
          <p:cNvPr id="610" name="Line">
            <a:extLst>
              <a:ext uri="{FF2B5EF4-FFF2-40B4-BE49-F238E27FC236}">
                <a16:creationId xmlns:a16="http://schemas.microsoft.com/office/drawing/2014/main" id="{607109C7-CF50-D07D-E172-64934BBA844E}"/>
              </a:ext>
            </a:extLst>
          </p:cNvPr>
          <p:cNvSpPr/>
          <p:nvPr/>
        </p:nvSpPr>
        <p:spPr>
          <a:xfrm>
            <a:off x="1125324" y="12958378"/>
            <a:ext cx="21544180" cy="1"/>
          </a:xfrm>
          <a:prstGeom prst="line">
            <a:avLst/>
          </a:prstGeom>
          <a:ln w="12700">
            <a:solidFill>
              <a:srgbClr val="365339"/>
            </a:solidFill>
          </a:ln>
        </p:spPr>
        <p:txBody>
          <a:bodyPr lIns="45718" tIns="45718" rIns="45718" bIns="45718"/>
          <a:lstStyle/>
          <a:p>
            <a:endParaRPr/>
          </a:p>
        </p:txBody>
      </p:sp>
      <p:sp>
        <p:nvSpPr>
          <p:cNvPr id="611" name="Line">
            <a:extLst>
              <a:ext uri="{FF2B5EF4-FFF2-40B4-BE49-F238E27FC236}">
                <a16:creationId xmlns:a16="http://schemas.microsoft.com/office/drawing/2014/main" id="{82BEEF4F-ED54-0619-7583-6CA81A591C24}"/>
              </a:ext>
            </a:extLst>
          </p:cNvPr>
          <p:cNvSpPr/>
          <p:nvPr/>
        </p:nvSpPr>
        <p:spPr>
          <a:xfrm>
            <a:off x="3296266" y="1291985"/>
            <a:ext cx="19373235" cy="1"/>
          </a:xfrm>
          <a:prstGeom prst="line">
            <a:avLst/>
          </a:prstGeom>
          <a:ln w="12700">
            <a:solidFill>
              <a:srgbClr val="365339"/>
            </a:solidFill>
          </a:ln>
        </p:spPr>
        <p:txBody>
          <a:bodyPr lIns="45718" tIns="45718" rIns="45718" bIns="45718"/>
          <a:lstStyle/>
          <a:p>
            <a:endParaRPr/>
          </a:p>
        </p:txBody>
      </p:sp>
      <p:sp>
        <p:nvSpPr>
          <p:cNvPr id="22" name="TextBox 21">
            <a:extLst>
              <a:ext uri="{FF2B5EF4-FFF2-40B4-BE49-F238E27FC236}">
                <a16:creationId xmlns:a16="http://schemas.microsoft.com/office/drawing/2014/main" id="{C5D3CEBD-1B52-F6D7-F90D-E6C4EC55455A}"/>
              </a:ext>
            </a:extLst>
          </p:cNvPr>
          <p:cNvSpPr txBox="1"/>
          <p:nvPr/>
        </p:nvSpPr>
        <p:spPr>
          <a:xfrm>
            <a:off x="2033639" y="7057856"/>
            <a:ext cx="10158361"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r>
              <a:rPr lang="ar-SA" b="1" dirty="0"/>
              <a:t> </a:t>
            </a: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pic>
        <p:nvPicPr>
          <p:cNvPr id="3" name="Picture 2">
            <a:extLst>
              <a:ext uri="{FF2B5EF4-FFF2-40B4-BE49-F238E27FC236}">
                <a16:creationId xmlns:a16="http://schemas.microsoft.com/office/drawing/2014/main" id="{DC6E8E23-ED8F-7D7C-34C5-FEEECC44940C}"/>
              </a:ext>
            </a:extLst>
          </p:cNvPr>
          <p:cNvPicPr>
            <a:picLocks noChangeAspect="1"/>
          </p:cNvPicPr>
          <p:nvPr/>
        </p:nvPicPr>
        <p:blipFill>
          <a:blip r:embed="rId3"/>
          <a:stretch>
            <a:fillRect/>
          </a:stretch>
        </p:blipFill>
        <p:spPr>
          <a:xfrm>
            <a:off x="2033639" y="4785763"/>
            <a:ext cx="10974332" cy="6020640"/>
          </a:xfrm>
          <a:prstGeom prst="rect">
            <a:avLst/>
          </a:prstGeom>
        </p:spPr>
      </p:pic>
      <p:pic>
        <p:nvPicPr>
          <p:cNvPr id="4" name="Picture 3">
            <a:extLst>
              <a:ext uri="{FF2B5EF4-FFF2-40B4-BE49-F238E27FC236}">
                <a16:creationId xmlns:a16="http://schemas.microsoft.com/office/drawing/2014/main" id="{79A937DE-6785-8740-B598-90FD85A58DB8}"/>
              </a:ext>
            </a:extLst>
          </p:cNvPr>
          <p:cNvPicPr>
            <a:picLocks noChangeAspect="1"/>
          </p:cNvPicPr>
          <p:nvPr/>
        </p:nvPicPr>
        <p:blipFill>
          <a:blip r:embed="rId4"/>
          <a:stretch>
            <a:fillRect/>
          </a:stretch>
        </p:blipFill>
        <p:spPr>
          <a:xfrm>
            <a:off x="13224052" y="4928844"/>
            <a:ext cx="9735909" cy="7097115"/>
          </a:xfrm>
          <a:prstGeom prst="rect">
            <a:avLst/>
          </a:prstGeom>
        </p:spPr>
      </p:pic>
      <p:pic>
        <p:nvPicPr>
          <p:cNvPr id="5" name="Picture 4">
            <a:extLst>
              <a:ext uri="{FF2B5EF4-FFF2-40B4-BE49-F238E27FC236}">
                <a16:creationId xmlns:a16="http://schemas.microsoft.com/office/drawing/2014/main" id="{06A20A91-7390-26B8-1627-37DFE918843F}"/>
              </a:ext>
            </a:extLst>
          </p:cNvPr>
          <p:cNvPicPr>
            <a:picLocks noChangeAspect="1"/>
          </p:cNvPicPr>
          <p:nvPr/>
        </p:nvPicPr>
        <p:blipFill>
          <a:blip r:embed="rId5"/>
          <a:stretch>
            <a:fillRect/>
          </a:stretch>
        </p:blipFill>
        <p:spPr>
          <a:xfrm>
            <a:off x="11897414" y="1292839"/>
            <a:ext cx="8555174" cy="3557381"/>
          </a:xfrm>
          <a:prstGeom prst="rect">
            <a:avLst/>
          </a:prstGeom>
        </p:spPr>
      </p:pic>
      <p:sp>
        <p:nvSpPr>
          <p:cNvPr id="6" name="TextBox 5">
            <a:extLst>
              <a:ext uri="{FF2B5EF4-FFF2-40B4-BE49-F238E27FC236}">
                <a16:creationId xmlns:a16="http://schemas.microsoft.com/office/drawing/2014/main" id="{6794EBF1-5959-D277-3E20-2D5563062DF2}"/>
              </a:ext>
            </a:extLst>
          </p:cNvPr>
          <p:cNvSpPr txBox="1"/>
          <p:nvPr/>
        </p:nvSpPr>
        <p:spPr>
          <a:xfrm>
            <a:off x="2033639" y="1847878"/>
            <a:ext cx="8813102"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For other services like attendance / transcript and others you will need to login using your email and the data will appear for your record</a:t>
            </a:r>
          </a:p>
        </p:txBody>
      </p:sp>
    </p:spTree>
    <p:extLst>
      <p:ext uri="{BB962C8B-B14F-4D97-AF65-F5344CB8AC3E}">
        <p14:creationId xmlns:p14="http://schemas.microsoft.com/office/powerpoint/2010/main" val="364130520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642A0-18DB-C3C5-1CFF-4FFCC22D02B6}"/>
            </a:ext>
          </a:extLst>
        </p:cNvPr>
        <p:cNvGrpSpPr/>
        <p:nvPr/>
      </p:nvGrpSpPr>
      <p:grpSpPr>
        <a:xfrm>
          <a:off x="0" y="0"/>
          <a:ext cx="0" cy="0"/>
          <a:chOff x="0" y="0"/>
          <a:chExt cx="0" cy="0"/>
        </a:xfrm>
      </p:grpSpPr>
      <p:sp>
        <p:nvSpPr>
          <p:cNvPr id="609" name="Slide Number Placeholder 3">
            <a:extLst>
              <a:ext uri="{FF2B5EF4-FFF2-40B4-BE49-F238E27FC236}">
                <a16:creationId xmlns:a16="http://schemas.microsoft.com/office/drawing/2014/main" id="{4549F657-88E2-B201-9F83-F7FA5AFE0298}"/>
              </a:ext>
            </a:extLst>
          </p:cNvPr>
          <p:cNvSpPr txBox="1">
            <a:spLocks noGrp="1"/>
          </p:cNvSpPr>
          <p:nvPr>
            <p:ph type="sldNum" sz="quarter" idx="4294967295"/>
          </p:nvPr>
        </p:nvSpPr>
        <p:spPr>
          <a:xfrm>
            <a:off x="716422" y="12858252"/>
            <a:ext cx="127001" cy="1905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p159="http://schemas.microsoft.com/office/powerpoint/2015/09/main" xmlns:p15="http://schemas.microsoft.com/office/powerpoint/2012/main" xmlns:p14="http://schemas.microsoft.com/office/powerpoint/2010/main" val="1"/>
            </a:ext>
          </a:extLst>
        </p:spPr>
        <p:txBody>
          <a:bodyPr lIns="0" tIns="0" rIns="0" bIns="0" anchor="t"/>
          <a:lstStyle>
            <a:lvl1pPr algn="l" defTabSz="1109609">
              <a:defRPr sz="1200">
                <a:solidFill>
                  <a:srgbClr val="1A5632"/>
                </a:solidFill>
                <a:latin typeface="Montserrat-Arabic Light"/>
                <a:ea typeface="Montserrat-Arabic Light"/>
                <a:cs typeface="Montserrat-Arabic Light"/>
                <a:sym typeface="Montserrat-Arabic Light"/>
              </a:defRPr>
            </a:lvl1pPr>
          </a:lstStyle>
          <a:p>
            <a:fld id="{86CB4B4D-7CA3-9044-876B-883B54F8677D}" type="slidenum">
              <a:rPr/>
              <a:t>12</a:t>
            </a:fld>
            <a:endParaRPr/>
          </a:p>
        </p:txBody>
      </p:sp>
      <p:sp>
        <p:nvSpPr>
          <p:cNvPr id="610" name="Line">
            <a:extLst>
              <a:ext uri="{FF2B5EF4-FFF2-40B4-BE49-F238E27FC236}">
                <a16:creationId xmlns:a16="http://schemas.microsoft.com/office/drawing/2014/main" id="{7878EF07-1266-6398-BD9A-88C14C7FFB05}"/>
              </a:ext>
            </a:extLst>
          </p:cNvPr>
          <p:cNvSpPr/>
          <p:nvPr/>
        </p:nvSpPr>
        <p:spPr>
          <a:xfrm>
            <a:off x="1125324" y="12958378"/>
            <a:ext cx="21544180" cy="1"/>
          </a:xfrm>
          <a:prstGeom prst="line">
            <a:avLst/>
          </a:prstGeom>
          <a:ln w="12700">
            <a:solidFill>
              <a:srgbClr val="365339"/>
            </a:solidFill>
          </a:ln>
        </p:spPr>
        <p:txBody>
          <a:bodyPr lIns="45718" tIns="45718" rIns="45718" bIns="45718"/>
          <a:lstStyle/>
          <a:p>
            <a:endParaRPr/>
          </a:p>
        </p:txBody>
      </p:sp>
      <p:sp>
        <p:nvSpPr>
          <p:cNvPr id="611" name="Line">
            <a:extLst>
              <a:ext uri="{FF2B5EF4-FFF2-40B4-BE49-F238E27FC236}">
                <a16:creationId xmlns:a16="http://schemas.microsoft.com/office/drawing/2014/main" id="{875B4A27-AC6F-F6FA-0C46-99634F9F1D6D}"/>
              </a:ext>
            </a:extLst>
          </p:cNvPr>
          <p:cNvSpPr/>
          <p:nvPr/>
        </p:nvSpPr>
        <p:spPr>
          <a:xfrm>
            <a:off x="3296266" y="1291985"/>
            <a:ext cx="19373235" cy="1"/>
          </a:xfrm>
          <a:prstGeom prst="line">
            <a:avLst/>
          </a:prstGeom>
          <a:ln w="12700">
            <a:solidFill>
              <a:srgbClr val="365339"/>
            </a:solidFill>
          </a:ln>
        </p:spPr>
        <p:txBody>
          <a:bodyPr lIns="45718" tIns="45718" rIns="45718" bIns="45718"/>
          <a:lstStyle/>
          <a:p>
            <a:endParaRPr/>
          </a:p>
        </p:txBody>
      </p:sp>
      <p:sp>
        <p:nvSpPr>
          <p:cNvPr id="22" name="TextBox 21">
            <a:extLst>
              <a:ext uri="{FF2B5EF4-FFF2-40B4-BE49-F238E27FC236}">
                <a16:creationId xmlns:a16="http://schemas.microsoft.com/office/drawing/2014/main" id="{9250F109-C8ED-6A69-CA20-C89ACC9A6FEF}"/>
              </a:ext>
            </a:extLst>
          </p:cNvPr>
          <p:cNvSpPr txBox="1"/>
          <p:nvPr/>
        </p:nvSpPr>
        <p:spPr>
          <a:xfrm>
            <a:off x="2033639" y="7057856"/>
            <a:ext cx="10158361"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r>
              <a:rPr lang="ar-SA" b="1" dirty="0"/>
              <a:t> </a:t>
            </a: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pic>
        <p:nvPicPr>
          <p:cNvPr id="5" name="Picture 4">
            <a:extLst>
              <a:ext uri="{FF2B5EF4-FFF2-40B4-BE49-F238E27FC236}">
                <a16:creationId xmlns:a16="http://schemas.microsoft.com/office/drawing/2014/main" id="{441A1C7E-1639-C2A6-1D3E-BB85B10787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3649" y="4185667"/>
            <a:ext cx="9366986" cy="6838127"/>
          </a:xfrm>
          <a:prstGeom prst="rect">
            <a:avLst/>
          </a:prstGeom>
        </p:spPr>
      </p:pic>
      <p:pic>
        <p:nvPicPr>
          <p:cNvPr id="7" name="Picture 6">
            <a:extLst>
              <a:ext uri="{FF2B5EF4-FFF2-40B4-BE49-F238E27FC236}">
                <a16:creationId xmlns:a16="http://schemas.microsoft.com/office/drawing/2014/main" id="{A3DE15F5-AB91-21AB-CABD-5524045951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427" y="3933663"/>
            <a:ext cx="9865776" cy="6838123"/>
          </a:xfrm>
          <a:prstGeom prst="rect">
            <a:avLst/>
          </a:prstGeom>
        </p:spPr>
      </p:pic>
      <p:pic>
        <p:nvPicPr>
          <p:cNvPr id="10" name="Picture 9">
            <a:extLst>
              <a:ext uri="{FF2B5EF4-FFF2-40B4-BE49-F238E27FC236}">
                <a16:creationId xmlns:a16="http://schemas.microsoft.com/office/drawing/2014/main" id="{1FFC00E3-3F65-A6A5-F2F5-9942F42DD6BE}"/>
              </a:ext>
            </a:extLst>
          </p:cNvPr>
          <p:cNvPicPr>
            <a:picLocks noChangeAspect="1"/>
          </p:cNvPicPr>
          <p:nvPr/>
        </p:nvPicPr>
        <p:blipFill>
          <a:blip r:embed="rId5"/>
          <a:stretch>
            <a:fillRect/>
          </a:stretch>
        </p:blipFill>
        <p:spPr>
          <a:xfrm>
            <a:off x="2699508" y="2905994"/>
            <a:ext cx="10707594" cy="733527"/>
          </a:xfrm>
          <a:prstGeom prst="rect">
            <a:avLst/>
          </a:prstGeom>
        </p:spPr>
      </p:pic>
      <p:sp>
        <p:nvSpPr>
          <p:cNvPr id="11" name="TextBox 10">
            <a:extLst>
              <a:ext uri="{FF2B5EF4-FFF2-40B4-BE49-F238E27FC236}">
                <a16:creationId xmlns:a16="http://schemas.microsoft.com/office/drawing/2014/main" id="{12A80A74-2543-14AE-D25B-B89DC9C1033B}"/>
              </a:ext>
            </a:extLst>
          </p:cNvPr>
          <p:cNvSpPr txBox="1"/>
          <p:nvPr/>
        </p:nvSpPr>
        <p:spPr>
          <a:xfrm>
            <a:off x="2865960" y="1908317"/>
            <a:ext cx="812476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5E5E5E"/>
                </a:solidFill>
                <a:effectLst/>
                <a:uFillTx/>
                <a:latin typeface="+mn-lt"/>
                <a:ea typeface="+mn-ea"/>
                <a:cs typeface="+mn-cs"/>
                <a:sym typeface="Helvetica Neue"/>
              </a:rPr>
              <a:t>For ticketing system you need to login with your email to the students request form and apply your request</a:t>
            </a:r>
          </a:p>
        </p:txBody>
      </p:sp>
    </p:spTree>
    <p:extLst>
      <p:ext uri="{BB962C8B-B14F-4D97-AF65-F5344CB8AC3E}">
        <p14:creationId xmlns:p14="http://schemas.microsoft.com/office/powerpoint/2010/main" val="258513379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DD570-3243-15BA-8DAB-D310DEEB98A8}"/>
            </a:ext>
          </a:extLst>
        </p:cNvPr>
        <p:cNvGrpSpPr/>
        <p:nvPr/>
      </p:nvGrpSpPr>
      <p:grpSpPr>
        <a:xfrm>
          <a:off x="0" y="0"/>
          <a:ext cx="0" cy="0"/>
          <a:chOff x="0" y="0"/>
          <a:chExt cx="0" cy="0"/>
        </a:xfrm>
      </p:grpSpPr>
      <p:sp>
        <p:nvSpPr>
          <p:cNvPr id="609" name="Slide Number Placeholder 3">
            <a:extLst>
              <a:ext uri="{FF2B5EF4-FFF2-40B4-BE49-F238E27FC236}">
                <a16:creationId xmlns:a16="http://schemas.microsoft.com/office/drawing/2014/main" id="{82EA2970-EC97-D14E-8D21-4F94D4984D6D}"/>
              </a:ext>
            </a:extLst>
          </p:cNvPr>
          <p:cNvSpPr txBox="1">
            <a:spLocks noGrp="1"/>
          </p:cNvSpPr>
          <p:nvPr>
            <p:ph type="sldNum" sz="quarter" idx="4294967295"/>
          </p:nvPr>
        </p:nvSpPr>
        <p:spPr>
          <a:xfrm>
            <a:off x="716422" y="12858252"/>
            <a:ext cx="127001" cy="190501"/>
          </a:xfrm>
          <a:prstGeom prst="rect">
            <a:avLst/>
          </a:prstGeom>
          <a:extLst>
            <a:ext uri="{C572A759-6A51-4108-AA02-DFA0A04FC94B}">
              <ma14:wrappingTextBoxFlag xmlns:p14="http://schemas.microsoft.com/office/powerpoint/2010/main" xmlns:p15="http://schemas.microsoft.com/office/powerpoint/2012/main" xmlns:p159="http://schemas.microsoft.com/office/powerpoint/2015/09/main" xmlns:ma14="http://schemas.microsoft.com/office/mac/drawingml/2011/main" xmlns:a14="http://schemas.microsoft.com/office/drawing/2010/main" xmlns:m="http://schemas.openxmlformats.org/officeDocument/2006/math" xmlns="" val="1"/>
            </a:ext>
          </a:extLst>
        </p:spPr>
        <p:txBody>
          <a:bodyPr lIns="0" tIns="0" rIns="0" bIns="0" anchor="t"/>
          <a:lstStyle>
            <a:lvl1pPr algn="l" defTabSz="1109609">
              <a:defRPr sz="1200">
                <a:solidFill>
                  <a:srgbClr val="1A5632"/>
                </a:solidFill>
                <a:latin typeface="Montserrat-Arabic Light"/>
                <a:ea typeface="Montserrat-Arabic Light"/>
                <a:cs typeface="Montserrat-Arabic Light"/>
                <a:sym typeface="Montserrat-Arabic Light"/>
              </a:defRPr>
            </a:lvl1pPr>
          </a:lstStyle>
          <a:p>
            <a:fld id="{86CB4B4D-7CA3-9044-876B-883B54F8677D}" type="slidenum">
              <a:rPr/>
              <a:t>13</a:t>
            </a:fld>
            <a:endParaRPr/>
          </a:p>
        </p:txBody>
      </p:sp>
      <p:sp>
        <p:nvSpPr>
          <p:cNvPr id="610" name="Line">
            <a:extLst>
              <a:ext uri="{FF2B5EF4-FFF2-40B4-BE49-F238E27FC236}">
                <a16:creationId xmlns:a16="http://schemas.microsoft.com/office/drawing/2014/main" id="{9DF808E6-3900-7BA0-02BA-98C4DDC8F771}"/>
              </a:ext>
            </a:extLst>
          </p:cNvPr>
          <p:cNvSpPr/>
          <p:nvPr/>
        </p:nvSpPr>
        <p:spPr>
          <a:xfrm>
            <a:off x="1125324" y="12958378"/>
            <a:ext cx="21544180" cy="1"/>
          </a:xfrm>
          <a:prstGeom prst="line">
            <a:avLst/>
          </a:prstGeom>
          <a:ln w="12700">
            <a:solidFill>
              <a:srgbClr val="365339"/>
            </a:solidFill>
          </a:ln>
        </p:spPr>
        <p:txBody>
          <a:bodyPr lIns="45718" tIns="45718" rIns="45718" bIns="45718"/>
          <a:lstStyle/>
          <a:p>
            <a:endParaRPr/>
          </a:p>
        </p:txBody>
      </p:sp>
      <p:sp>
        <p:nvSpPr>
          <p:cNvPr id="611" name="Line">
            <a:extLst>
              <a:ext uri="{FF2B5EF4-FFF2-40B4-BE49-F238E27FC236}">
                <a16:creationId xmlns:a16="http://schemas.microsoft.com/office/drawing/2014/main" id="{4E8CB6B7-289D-5FBB-994D-CB8FC59FC6BB}"/>
              </a:ext>
            </a:extLst>
          </p:cNvPr>
          <p:cNvSpPr/>
          <p:nvPr/>
        </p:nvSpPr>
        <p:spPr>
          <a:xfrm>
            <a:off x="3296266" y="1291985"/>
            <a:ext cx="19373235" cy="1"/>
          </a:xfrm>
          <a:prstGeom prst="line">
            <a:avLst/>
          </a:prstGeom>
          <a:ln w="12700">
            <a:solidFill>
              <a:srgbClr val="365339"/>
            </a:solidFill>
          </a:ln>
        </p:spPr>
        <p:txBody>
          <a:bodyPr lIns="45718" tIns="45718" rIns="45718" bIns="45718"/>
          <a:lstStyle/>
          <a:p>
            <a:endParaRPr/>
          </a:p>
        </p:txBody>
      </p:sp>
      <p:sp>
        <p:nvSpPr>
          <p:cNvPr id="8" name="TextBox 7">
            <a:extLst>
              <a:ext uri="{FF2B5EF4-FFF2-40B4-BE49-F238E27FC236}">
                <a16:creationId xmlns:a16="http://schemas.microsoft.com/office/drawing/2014/main" id="{00F5A1C6-0504-642C-3004-E824841D388A}"/>
              </a:ext>
            </a:extLst>
          </p:cNvPr>
          <p:cNvSpPr txBox="1"/>
          <p:nvPr/>
        </p:nvSpPr>
        <p:spPr>
          <a:xfrm>
            <a:off x="8039649" y="5382401"/>
            <a:ext cx="771553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4800" b="1" i="0" u="none" strike="noStrike" cap="none" spc="0" normalizeH="0" baseline="0" dirty="0">
                <a:ln>
                  <a:noFill/>
                </a:ln>
                <a:solidFill>
                  <a:srgbClr val="00B050"/>
                </a:solidFill>
                <a:effectLst/>
                <a:uFillTx/>
                <a:latin typeface="+mn-lt"/>
                <a:ea typeface="+mn-ea"/>
                <a:cs typeface="+mn-cs"/>
                <a:sym typeface="Helvetica Neue"/>
              </a:rPr>
              <a:t>Thank you</a:t>
            </a:r>
          </a:p>
          <a:p>
            <a:pPr marL="0" marR="0" indent="0" algn="ctr" defTabSz="2438337" rtl="0" fontAlgn="auto" latinLnBrk="0" hangingPunct="0">
              <a:lnSpc>
                <a:spcPct val="100000"/>
              </a:lnSpc>
              <a:spcBef>
                <a:spcPts val="0"/>
              </a:spcBef>
              <a:spcAft>
                <a:spcPts val="0"/>
              </a:spcAft>
              <a:buClrTx/>
              <a:buSzTx/>
              <a:buFontTx/>
              <a:buNone/>
              <a:tabLst/>
            </a:pPr>
            <a:r>
              <a:rPr lang="en-US" sz="4800" b="1" dirty="0">
                <a:solidFill>
                  <a:srgbClr val="00B050"/>
                </a:solidFill>
              </a:rPr>
              <a:t>ADI Team</a:t>
            </a:r>
            <a:endParaRPr kumimoji="0" lang="en-US" sz="4800" b="1" i="0" u="none" strike="noStrike" cap="none" spc="0" normalizeH="0" baseline="0" dirty="0">
              <a:ln>
                <a:noFill/>
              </a:ln>
              <a:solidFill>
                <a:srgbClr val="00B050"/>
              </a:solidFill>
              <a:effectLst/>
              <a:uFillTx/>
              <a:latin typeface="+mn-lt"/>
              <a:ea typeface="+mn-ea"/>
              <a:cs typeface="+mn-cs"/>
              <a:sym typeface="Helvetica Neue"/>
            </a:endParaRPr>
          </a:p>
        </p:txBody>
      </p:sp>
      <p:sp>
        <p:nvSpPr>
          <p:cNvPr id="2" name="TextBox 1">
            <a:extLst>
              <a:ext uri="{FF2B5EF4-FFF2-40B4-BE49-F238E27FC236}">
                <a16:creationId xmlns:a16="http://schemas.microsoft.com/office/drawing/2014/main" id="{9B306CFD-CCB3-ED28-8CDF-008A61B15486}"/>
              </a:ext>
            </a:extLst>
          </p:cNvPr>
          <p:cNvSpPr txBox="1"/>
          <p:nvPr/>
        </p:nvSpPr>
        <p:spPr>
          <a:xfrm>
            <a:off x="3217670" y="2629307"/>
            <a:ext cx="1524135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5E5E5E"/>
                </a:solidFill>
                <a:effectLst/>
                <a:uFillTx/>
                <a:latin typeface="+mn-lt"/>
                <a:ea typeface="+mn-ea"/>
                <a:cs typeface="+mn-cs"/>
                <a:sym typeface="Helvetica Neue"/>
              </a:rPr>
              <a:t>Incase you have any difficulties please contact with Students Services team at </a:t>
            </a:r>
            <a:r>
              <a:rPr kumimoji="0" lang="en-US" sz="2400" b="1" i="0" u="none" strike="noStrike" cap="none" spc="0" normalizeH="0" baseline="0" dirty="0">
                <a:ln>
                  <a:noFill/>
                </a:ln>
                <a:solidFill>
                  <a:srgbClr val="5E5E5E"/>
                </a:solidFill>
                <a:effectLst/>
                <a:uFillTx/>
                <a:latin typeface="+mn-lt"/>
                <a:ea typeface="+mn-ea"/>
                <a:cs typeface="+mn-cs"/>
                <a:sym typeface="Helvetica Neue"/>
                <a:hlinkClick r:id="rId3"/>
              </a:rPr>
              <a:t>ss@students.adi.edu.sa</a:t>
            </a:r>
            <a:r>
              <a:rPr kumimoji="0" lang="en-US" sz="2400" b="1" i="0" u="none" strike="noStrike" cap="none" spc="0" normalizeH="0" baseline="0" dirty="0">
                <a:ln>
                  <a:noFill/>
                </a:ln>
                <a:solidFill>
                  <a:srgbClr val="5E5E5E"/>
                </a:solidFill>
                <a:effectLst/>
                <a:uFillTx/>
                <a:latin typeface="+mn-lt"/>
                <a:ea typeface="+mn-ea"/>
                <a:cs typeface="+mn-cs"/>
                <a:sym typeface="Helvetica Neue"/>
              </a:rPr>
              <a:t> </a:t>
            </a:r>
          </a:p>
        </p:txBody>
      </p:sp>
    </p:spTree>
    <p:extLst>
      <p:ext uri="{BB962C8B-B14F-4D97-AF65-F5344CB8AC3E}">
        <p14:creationId xmlns:p14="http://schemas.microsoft.com/office/powerpoint/2010/main" val="383740330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Slide Number Placeholder 3"/>
          <p:cNvSpPr txBox="1">
            <a:spLocks noGrp="1"/>
          </p:cNvSpPr>
          <p:nvPr>
            <p:ph type="sldNum" sz="quarter" idx="4294967295"/>
          </p:nvPr>
        </p:nvSpPr>
        <p:spPr>
          <a:xfrm>
            <a:off x="716422" y="12858252"/>
            <a:ext cx="127001" cy="190501"/>
          </a:xfrm>
          <a:prstGeom prst="rect">
            <a:avLst/>
          </a:prstGeom>
          <a:extLst>
            <a:ext uri="{C572A759-6A51-4108-AA02-DFA0A04FC94B}">
              <ma14:wrappingTextBoxFlag xmlns:p14="http://schemas.microsoft.com/office/powerpoint/2010/main" xmlns:p15="http://schemas.microsoft.com/office/powerpoint/2012/main" xmlns:p159="http://schemas.microsoft.com/office/powerpoint/2015/09/main" xmlns:ma14="http://schemas.microsoft.com/office/mac/drawingml/2011/main" xmlns:a14="http://schemas.microsoft.com/office/drawing/2010/main" xmlns:m="http://schemas.openxmlformats.org/officeDocument/2006/math" xmlns="" val="1"/>
            </a:ext>
          </a:extLst>
        </p:spPr>
        <p:txBody>
          <a:bodyPr lIns="0" tIns="0" rIns="0" bIns="0" anchor="t"/>
          <a:lstStyle>
            <a:lvl1pPr algn="l" defTabSz="1109609">
              <a:defRPr sz="1200">
                <a:solidFill>
                  <a:srgbClr val="1A5632"/>
                </a:solidFill>
                <a:latin typeface="Montserrat-Arabic Light"/>
                <a:ea typeface="Montserrat-Arabic Light"/>
                <a:cs typeface="Montserrat-Arabic Light"/>
                <a:sym typeface="Montserrat-Arabic Light"/>
              </a:defRPr>
            </a:lvl1pPr>
          </a:lstStyle>
          <a:p>
            <a:fld id="{86CB4B4D-7CA3-9044-876B-883B54F8677D}" type="slidenum">
              <a:rPr/>
              <a:t>2</a:t>
            </a:fld>
            <a:endParaRPr/>
          </a:p>
        </p:txBody>
      </p:sp>
      <p:sp>
        <p:nvSpPr>
          <p:cNvPr id="610" name="Line"/>
          <p:cNvSpPr/>
          <p:nvPr/>
        </p:nvSpPr>
        <p:spPr>
          <a:xfrm>
            <a:off x="1125324" y="12958378"/>
            <a:ext cx="21544180" cy="1"/>
          </a:xfrm>
          <a:prstGeom prst="line">
            <a:avLst/>
          </a:prstGeom>
          <a:ln w="12700">
            <a:solidFill>
              <a:srgbClr val="365339"/>
            </a:solidFill>
          </a:ln>
        </p:spPr>
        <p:txBody>
          <a:bodyPr lIns="45718" tIns="45718" rIns="45718" bIns="45718"/>
          <a:lstStyle/>
          <a:p>
            <a:endParaRPr/>
          </a:p>
        </p:txBody>
      </p:sp>
      <p:sp>
        <p:nvSpPr>
          <p:cNvPr id="611" name="Line"/>
          <p:cNvSpPr/>
          <p:nvPr/>
        </p:nvSpPr>
        <p:spPr>
          <a:xfrm>
            <a:off x="3296266" y="1291985"/>
            <a:ext cx="19373235" cy="1"/>
          </a:xfrm>
          <a:prstGeom prst="line">
            <a:avLst/>
          </a:prstGeom>
          <a:ln w="12700">
            <a:solidFill>
              <a:srgbClr val="365339"/>
            </a:solidFill>
          </a:ln>
        </p:spPr>
        <p:txBody>
          <a:bodyPr lIns="45718" tIns="45718" rIns="45718" bIns="45718"/>
          <a:lstStyle/>
          <a:p>
            <a:endParaRPr/>
          </a:p>
        </p:txBody>
      </p:sp>
      <p:sp>
        <p:nvSpPr>
          <p:cNvPr id="22" name="TextBox 21">
            <a:extLst>
              <a:ext uri="{FF2B5EF4-FFF2-40B4-BE49-F238E27FC236}">
                <a16:creationId xmlns:a16="http://schemas.microsoft.com/office/drawing/2014/main" id="{22B5DED9-0301-42B4-895A-4696BFF06F5D}"/>
              </a:ext>
            </a:extLst>
          </p:cNvPr>
          <p:cNvSpPr txBox="1"/>
          <p:nvPr/>
        </p:nvSpPr>
        <p:spPr>
          <a:xfrm>
            <a:off x="2033639" y="7057856"/>
            <a:ext cx="10158361"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r>
              <a:rPr lang="ar-SA" b="1" dirty="0"/>
              <a:t> </a:t>
            </a: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sp>
        <p:nvSpPr>
          <p:cNvPr id="2" name="TextBox 1">
            <a:extLst>
              <a:ext uri="{FF2B5EF4-FFF2-40B4-BE49-F238E27FC236}">
                <a16:creationId xmlns:a16="http://schemas.microsoft.com/office/drawing/2014/main" id="{256D1D1C-BCF9-CBFE-ECE0-37FCA3036637}"/>
              </a:ext>
            </a:extLst>
          </p:cNvPr>
          <p:cNvSpPr txBox="1"/>
          <p:nvPr/>
        </p:nvSpPr>
        <p:spPr>
          <a:xfrm>
            <a:off x="2499924" y="2024732"/>
            <a:ext cx="19672794"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2438337" rtl="0" fontAlgn="auto" latinLnBrk="0" hangingPunct="0">
              <a:lnSpc>
                <a:spcPct val="100000"/>
              </a:lnSpc>
              <a:spcBef>
                <a:spcPts val="0"/>
              </a:spcBef>
              <a:spcAft>
                <a:spcPts val="0"/>
              </a:spcAft>
              <a:buClrTx/>
              <a:buSzTx/>
              <a:buFontTx/>
              <a:buNone/>
              <a:tabLst/>
            </a:pPr>
            <a:r>
              <a:rPr lang="en-US" b="1" dirty="0"/>
              <a:t>Welcome to ADI services</a:t>
            </a:r>
          </a:p>
        </p:txBody>
      </p:sp>
      <p:sp>
        <p:nvSpPr>
          <p:cNvPr id="3" name="TextBox 2">
            <a:extLst>
              <a:ext uri="{FF2B5EF4-FFF2-40B4-BE49-F238E27FC236}">
                <a16:creationId xmlns:a16="http://schemas.microsoft.com/office/drawing/2014/main" id="{FCB8C005-4FE6-39AE-4FCA-03B2B5BC5058}"/>
              </a:ext>
            </a:extLst>
          </p:cNvPr>
          <p:cNvSpPr txBox="1"/>
          <p:nvPr/>
        </p:nvSpPr>
        <p:spPr>
          <a:xfrm>
            <a:off x="1485395" y="2698044"/>
            <a:ext cx="844475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Email Services at Google Workspace</a:t>
            </a:r>
          </a:p>
        </p:txBody>
      </p:sp>
      <p:sp>
        <p:nvSpPr>
          <p:cNvPr id="4" name="TextBox 3">
            <a:extLst>
              <a:ext uri="{FF2B5EF4-FFF2-40B4-BE49-F238E27FC236}">
                <a16:creationId xmlns:a16="http://schemas.microsoft.com/office/drawing/2014/main" id="{9EAD0238-2177-4F26-9127-3A3BA55DAC10}"/>
              </a:ext>
            </a:extLst>
          </p:cNvPr>
          <p:cNvSpPr txBox="1"/>
          <p:nvPr/>
        </p:nvSpPr>
        <p:spPr>
          <a:xfrm>
            <a:off x="2499924" y="3471587"/>
            <a:ext cx="677457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You need first to visit </a:t>
            </a:r>
            <a:r>
              <a:rPr kumimoji="0" lang="en-US" sz="2400" b="0" i="0" u="none" strike="noStrike" cap="none" spc="0" normalizeH="0" baseline="0" dirty="0">
                <a:ln>
                  <a:noFill/>
                </a:ln>
                <a:solidFill>
                  <a:srgbClr val="5E5E5E"/>
                </a:solidFill>
                <a:effectLst/>
                <a:uFillTx/>
                <a:latin typeface="+mn-lt"/>
                <a:ea typeface="+mn-ea"/>
                <a:cs typeface="+mn-cs"/>
                <a:sym typeface="Helvetica Neue"/>
                <a:hlinkClick r:id="rId3"/>
              </a:rPr>
              <a:t>https://adi.edu.sa/st</a:t>
            </a:r>
            <a:r>
              <a:rPr kumimoji="0" lang="en-US" sz="2400" b="0" i="0" u="none" strike="noStrike" cap="none" spc="0" normalizeH="0" baseline="0" dirty="0">
                <a:ln>
                  <a:noFill/>
                </a:ln>
                <a:solidFill>
                  <a:srgbClr val="5E5E5E"/>
                </a:solidFill>
                <a:effectLst/>
                <a:uFillTx/>
                <a:latin typeface="+mn-lt"/>
                <a:ea typeface="+mn-ea"/>
                <a:cs typeface="+mn-cs"/>
                <a:sym typeface="Helvetica Neue"/>
              </a:rPr>
              <a:t> </a:t>
            </a:r>
          </a:p>
        </p:txBody>
      </p:sp>
      <p:pic>
        <p:nvPicPr>
          <p:cNvPr id="6" name="Picture 5">
            <a:extLst>
              <a:ext uri="{FF2B5EF4-FFF2-40B4-BE49-F238E27FC236}">
                <a16:creationId xmlns:a16="http://schemas.microsoft.com/office/drawing/2014/main" id="{A5E1C415-51A9-961B-E141-50F6EE6706A5}"/>
              </a:ext>
            </a:extLst>
          </p:cNvPr>
          <p:cNvPicPr>
            <a:picLocks noChangeAspect="1"/>
          </p:cNvPicPr>
          <p:nvPr/>
        </p:nvPicPr>
        <p:blipFill>
          <a:blip r:embed="rId4"/>
          <a:stretch>
            <a:fillRect/>
          </a:stretch>
        </p:blipFill>
        <p:spPr>
          <a:xfrm>
            <a:off x="8927473" y="4279209"/>
            <a:ext cx="12489018" cy="3905795"/>
          </a:xfrm>
          <a:prstGeom prst="rect">
            <a:avLst/>
          </a:prstGeom>
        </p:spPr>
      </p:pic>
      <p:sp>
        <p:nvSpPr>
          <p:cNvPr id="9" name="TextBox 8">
            <a:extLst>
              <a:ext uri="{FF2B5EF4-FFF2-40B4-BE49-F238E27FC236}">
                <a16:creationId xmlns:a16="http://schemas.microsoft.com/office/drawing/2014/main" id="{ABCBEE86-79EB-0539-E2C2-A8D4F903CB44}"/>
              </a:ext>
            </a:extLst>
          </p:cNvPr>
          <p:cNvSpPr txBox="1"/>
          <p:nvPr/>
        </p:nvSpPr>
        <p:spPr>
          <a:xfrm>
            <a:off x="2488068" y="4295762"/>
            <a:ext cx="643940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Then you need to use your National ID</a:t>
            </a:r>
          </a:p>
        </p:txBody>
      </p:sp>
      <p:pic>
        <p:nvPicPr>
          <p:cNvPr id="11" name="Picture 10">
            <a:extLst>
              <a:ext uri="{FF2B5EF4-FFF2-40B4-BE49-F238E27FC236}">
                <a16:creationId xmlns:a16="http://schemas.microsoft.com/office/drawing/2014/main" id="{9326A8F0-C8B4-2710-C229-0470C919AFD0}"/>
              </a:ext>
            </a:extLst>
          </p:cNvPr>
          <p:cNvPicPr>
            <a:picLocks noChangeAspect="1"/>
          </p:cNvPicPr>
          <p:nvPr/>
        </p:nvPicPr>
        <p:blipFill>
          <a:blip r:embed="rId5"/>
          <a:stretch>
            <a:fillRect/>
          </a:stretch>
        </p:blipFill>
        <p:spPr>
          <a:xfrm>
            <a:off x="2724796" y="10115365"/>
            <a:ext cx="9754961" cy="2152950"/>
          </a:xfrm>
          <a:prstGeom prst="rect">
            <a:avLst/>
          </a:prstGeom>
        </p:spPr>
      </p:pic>
      <p:sp>
        <p:nvSpPr>
          <p:cNvPr id="12" name="TextBox 11">
            <a:extLst>
              <a:ext uri="{FF2B5EF4-FFF2-40B4-BE49-F238E27FC236}">
                <a16:creationId xmlns:a16="http://schemas.microsoft.com/office/drawing/2014/main" id="{4796AB97-972E-419C-E5A7-021DEB0A10AF}"/>
              </a:ext>
            </a:extLst>
          </p:cNvPr>
          <p:cNvSpPr txBox="1"/>
          <p:nvPr/>
        </p:nvSpPr>
        <p:spPr>
          <a:xfrm>
            <a:off x="2724796" y="9189340"/>
            <a:ext cx="894677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After searc</a:t>
            </a:r>
            <a:r>
              <a:rPr lang="en-US" dirty="0"/>
              <a:t>h your email and password information will appear</a:t>
            </a: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67919054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CFF6D-5CEB-0194-24B7-9FC52AFE6365}"/>
            </a:ext>
          </a:extLst>
        </p:cNvPr>
        <p:cNvGrpSpPr/>
        <p:nvPr/>
      </p:nvGrpSpPr>
      <p:grpSpPr>
        <a:xfrm>
          <a:off x="0" y="0"/>
          <a:ext cx="0" cy="0"/>
          <a:chOff x="0" y="0"/>
          <a:chExt cx="0" cy="0"/>
        </a:xfrm>
      </p:grpSpPr>
      <p:sp>
        <p:nvSpPr>
          <p:cNvPr id="609" name="Slide Number Placeholder 3">
            <a:extLst>
              <a:ext uri="{FF2B5EF4-FFF2-40B4-BE49-F238E27FC236}">
                <a16:creationId xmlns:a16="http://schemas.microsoft.com/office/drawing/2014/main" id="{9167D994-7773-4CE1-8E9E-9D9CF11A24F6}"/>
              </a:ext>
            </a:extLst>
          </p:cNvPr>
          <p:cNvSpPr txBox="1">
            <a:spLocks noGrp="1"/>
          </p:cNvSpPr>
          <p:nvPr>
            <p:ph type="sldNum" sz="quarter" idx="4294967295"/>
          </p:nvPr>
        </p:nvSpPr>
        <p:spPr>
          <a:xfrm>
            <a:off x="716422" y="12858252"/>
            <a:ext cx="127001" cy="1905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p159="http://schemas.microsoft.com/office/powerpoint/2015/09/main" xmlns:p15="http://schemas.microsoft.com/office/powerpoint/2012/main" xmlns:p14="http://schemas.microsoft.com/office/powerpoint/2010/main" val="1"/>
            </a:ext>
          </a:extLst>
        </p:spPr>
        <p:txBody>
          <a:bodyPr lIns="0" tIns="0" rIns="0" bIns="0" anchor="t"/>
          <a:lstStyle>
            <a:lvl1pPr algn="l" defTabSz="1109609">
              <a:defRPr sz="1200">
                <a:solidFill>
                  <a:srgbClr val="1A5632"/>
                </a:solidFill>
                <a:latin typeface="Montserrat-Arabic Light"/>
                <a:ea typeface="Montserrat-Arabic Light"/>
                <a:cs typeface="Montserrat-Arabic Light"/>
                <a:sym typeface="Montserrat-Arabic Light"/>
              </a:defRPr>
            </a:lvl1pPr>
          </a:lstStyle>
          <a:p>
            <a:fld id="{86CB4B4D-7CA3-9044-876B-883B54F8677D}" type="slidenum">
              <a:rPr/>
              <a:t>3</a:t>
            </a:fld>
            <a:endParaRPr/>
          </a:p>
        </p:txBody>
      </p:sp>
      <p:sp>
        <p:nvSpPr>
          <p:cNvPr id="610" name="Line">
            <a:extLst>
              <a:ext uri="{FF2B5EF4-FFF2-40B4-BE49-F238E27FC236}">
                <a16:creationId xmlns:a16="http://schemas.microsoft.com/office/drawing/2014/main" id="{D4D7C317-90ED-8A27-1A8E-AB3430961A2C}"/>
              </a:ext>
            </a:extLst>
          </p:cNvPr>
          <p:cNvSpPr/>
          <p:nvPr/>
        </p:nvSpPr>
        <p:spPr>
          <a:xfrm>
            <a:off x="1125324" y="12958378"/>
            <a:ext cx="21544180" cy="1"/>
          </a:xfrm>
          <a:prstGeom prst="line">
            <a:avLst/>
          </a:prstGeom>
          <a:ln w="12700">
            <a:solidFill>
              <a:srgbClr val="365339"/>
            </a:solidFill>
          </a:ln>
        </p:spPr>
        <p:txBody>
          <a:bodyPr lIns="45718" tIns="45718" rIns="45718" bIns="45718"/>
          <a:lstStyle/>
          <a:p>
            <a:endParaRPr/>
          </a:p>
        </p:txBody>
      </p:sp>
      <p:sp>
        <p:nvSpPr>
          <p:cNvPr id="611" name="Line">
            <a:extLst>
              <a:ext uri="{FF2B5EF4-FFF2-40B4-BE49-F238E27FC236}">
                <a16:creationId xmlns:a16="http://schemas.microsoft.com/office/drawing/2014/main" id="{8F4B6F96-875B-DBA1-2C7B-7CE82F8CF193}"/>
              </a:ext>
            </a:extLst>
          </p:cNvPr>
          <p:cNvSpPr/>
          <p:nvPr/>
        </p:nvSpPr>
        <p:spPr>
          <a:xfrm>
            <a:off x="3296266" y="1291985"/>
            <a:ext cx="19373235" cy="1"/>
          </a:xfrm>
          <a:prstGeom prst="line">
            <a:avLst/>
          </a:prstGeom>
          <a:ln w="12700">
            <a:solidFill>
              <a:srgbClr val="365339"/>
            </a:solidFill>
          </a:ln>
        </p:spPr>
        <p:txBody>
          <a:bodyPr lIns="45718" tIns="45718" rIns="45718" bIns="45718"/>
          <a:lstStyle/>
          <a:p>
            <a:endParaRPr/>
          </a:p>
        </p:txBody>
      </p:sp>
      <p:sp>
        <p:nvSpPr>
          <p:cNvPr id="2" name="TextBox 1">
            <a:extLst>
              <a:ext uri="{FF2B5EF4-FFF2-40B4-BE49-F238E27FC236}">
                <a16:creationId xmlns:a16="http://schemas.microsoft.com/office/drawing/2014/main" id="{035ACB19-7722-A573-D577-4A27D9A4BFA2}"/>
              </a:ext>
            </a:extLst>
          </p:cNvPr>
          <p:cNvSpPr txBox="1"/>
          <p:nvPr/>
        </p:nvSpPr>
        <p:spPr>
          <a:xfrm>
            <a:off x="1785225" y="1835581"/>
            <a:ext cx="909021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Login with your Academy email and password</a:t>
            </a:r>
          </a:p>
        </p:txBody>
      </p:sp>
      <p:sp>
        <p:nvSpPr>
          <p:cNvPr id="3" name="TextBox 2">
            <a:extLst>
              <a:ext uri="{FF2B5EF4-FFF2-40B4-BE49-F238E27FC236}">
                <a16:creationId xmlns:a16="http://schemas.microsoft.com/office/drawing/2014/main" id="{2C14064F-F0DB-1952-4E42-AF14749A686C}"/>
              </a:ext>
            </a:extLst>
          </p:cNvPr>
          <p:cNvSpPr txBox="1"/>
          <p:nvPr/>
        </p:nvSpPr>
        <p:spPr>
          <a:xfrm>
            <a:off x="1125324" y="2857184"/>
            <a:ext cx="751242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US" dirty="0"/>
              <a:t>First go to </a:t>
            </a:r>
            <a:r>
              <a:rPr lang="en-US" dirty="0">
                <a:hlinkClick r:id="rId3"/>
              </a:rPr>
              <a:t>www.gmail.com</a:t>
            </a:r>
            <a:r>
              <a:rPr lang="en-US" dirty="0"/>
              <a:t> </a:t>
            </a: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pic>
        <p:nvPicPr>
          <p:cNvPr id="5" name="Picture 4">
            <a:extLst>
              <a:ext uri="{FF2B5EF4-FFF2-40B4-BE49-F238E27FC236}">
                <a16:creationId xmlns:a16="http://schemas.microsoft.com/office/drawing/2014/main" id="{F38C1C0C-604B-75EF-2559-E9371EDC2C98}"/>
              </a:ext>
            </a:extLst>
          </p:cNvPr>
          <p:cNvPicPr>
            <a:picLocks noChangeAspect="1"/>
          </p:cNvPicPr>
          <p:nvPr/>
        </p:nvPicPr>
        <p:blipFill>
          <a:blip r:embed="rId4"/>
          <a:stretch>
            <a:fillRect/>
          </a:stretch>
        </p:blipFill>
        <p:spPr>
          <a:xfrm>
            <a:off x="2489721" y="3763555"/>
            <a:ext cx="5649113" cy="5906324"/>
          </a:xfrm>
          <a:prstGeom prst="rect">
            <a:avLst/>
          </a:prstGeom>
        </p:spPr>
      </p:pic>
      <p:sp>
        <p:nvSpPr>
          <p:cNvPr id="6" name="TextBox 5">
            <a:extLst>
              <a:ext uri="{FF2B5EF4-FFF2-40B4-BE49-F238E27FC236}">
                <a16:creationId xmlns:a16="http://schemas.microsoft.com/office/drawing/2014/main" id="{995C3B0F-8F8A-6747-7867-9B7AF2CD29BA}"/>
              </a:ext>
            </a:extLst>
          </p:cNvPr>
          <p:cNvSpPr txBox="1"/>
          <p:nvPr/>
        </p:nvSpPr>
        <p:spPr>
          <a:xfrm>
            <a:off x="3012140" y="3574198"/>
            <a:ext cx="496644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Write your username and password </a:t>
            </a:r>
          </a:p>
        </p:txBody>
      </p:sp>
      <p:pic>
        <p:nvPicPr>
          <p:cNvPr id="1026" name="Picture 2" descr="How to Reset Your Gmail Password">
            <a:extLst>
              <a:ext uri="{FF2B5EF4-FFF2-40B4-BE49-F238E27FC236}">
                <a16:creationId xmlns:a16="http://schemas.microsoft.com/office/drawing/2014/main" id="{CB4075CD-9462-9C0C-C79A-7022A40584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48981" y="3846666"/>
            <a:ext cx="4572000" cy="51911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AC4EDE7-A6AE-58C5-C533-23BCDB62E2F5}"/>
              </a:ext>
            </a:extLst>
          </p:cNvPr>
          <p:cNvSpPr txBox="1"/>
          <p:nvPr/>
        </p:nvSpPr>
        <p:spPr>
          <a:xfrm>
            <a:off x="11438968" y="2178944"/>
            <a:ext cx="496644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System will required to change your password, make it strong password with symbols like @#$% then click Save password</a:t>
            </a:r>
          </a:p>
        </p:txBody>
      </p:sp>
      <p:pic>
        <p:nvPicPr>
          <p:cNvPr id="10" name="Picture 9">
            <a:extLst>
              <a:ext uri="{FF2B5EF4-FFF2-40B4-BE49-F238E27FC236}">
                <a16:creationId xmlns:a16="http://schemas.microsoft.com/office/drawing/2014/main" id="{5B39F187-03BF-3101-CDA2-AA7922FDEBFE}"/>
              </a:ext>
            </a:extLst>
          </p:cNvPr>
          <p:cNvPicPr>
            <a:picLocks noChangeAspect="1"/>
          </p:cNvPicPr>
          <p:nvPr/>
        </p:nvPicPr>
        <p:blipFill>
          <a:blip r:embed="rId6"/>
          <a:stretch>
            <a:fillRect/>
          </a:stretch>
        </p:blipFill>
        <p:spPr>
          <a:xfrm>
            <a:off x="11031104" y="9125593"/>
            <a:ext cx="11920301" cy="3830980"/>
          </a:xfrm>
          <a:prstGeom prst="rect">
            <a:avLst/>
          </a:prstGeom>
        </p:spPr>
      </p:pic>
      <p:sp>
        <p:nvSpPr>
          <p:cNvPr id="11" name="TextBox 10">
            <a:extLst>
              <a:ext uri="{FF2B5EF4-FFF2-40B4-BE49-F238E27FC236}">
                <a16:creationId xmlns:a16="http://schemas.microsoft.com/office/drawing/2014/main" id="{BF740D5E-00AE-F38B-1419-DA8D3436362B}"/>
              </a:ext>
            </a:extLst>
          </p:cNvPr>
          <p:cNvSpPr txBox="1"/>
          <p:nvPr/>
        </p:nvSpPr>
        <p:spPr>
          <a:xfrm>
            <a:off x="16991254" y="7913628"/>
            <a:ext cx="376517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Now your logged in you can use all google features like drive / class / meet and others</a:t>
            </a:r>
          </a:p>
        </p:txBody>
      </p:sp>
    </p:spTree>
    <p:extLst>
      <p:ext uri="{BB962C8B-B14F-4D97-AF65-F5344CB8AC3E}">
        <p14:creationId xmlns:p14="http://schemas.microsoft.com/office/powerpoint/2010/main" val="391554470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10A95-0730-6EA6-A472-E3FF1647E409}"/>
            </a:ext>
          </a:extLst>
        </p:cNvPr>
        <p:cNvGrpSpPr/>
        <p:nvPr/>
      </p:nvGrpSpPr>
      <p:grpSpPr>
        <a:xfrm>
          <a:off x="0" y="0"/>
          <a:ext cx="0" cy="0"/>
          <a:chOff x="0" y="0"/>
          <a:chExt cx="0" cy="0"/>
        </a:xfrm>
      </p:grpSpPr>
      <p:sp>
        <p:nvSpPr>
          <p:cNvPr id="609" name="Slide Number Placeholder 3">
            <a:extLst>
              <a:ext uri="{FF2B5EF4-FFF2-40B4-BE49-F238E27FC236}">
                <a16:creationId xmlns:a16="http://schemas.microsoft.com/office/drawing/2014/main" id="{99429CE8-BC61-E051-C247-55C3E0A9A04C}"/>
              </a:ext>
            </a:extLst>
          </p:cNvPr>
          <p:cNvSpPr txBox="1">
            <a:spLocks noGrp="1"/>
          </p:cNvSpPr>
          <p:nvPr>
            <p:ph type="sldNum" sz="quarter" idx="4294967295"/>
          </p:nvPr>
        </p:nvSpPr>
        <p:spPr>
          <a:xfrm>
            <a:off x="716422" y="12858252"/>
            <a:ext cx="127001" cy="190501"/>
          </a:xfrm>
          <a:prstGeom prst="rect">
            <a:avLst/>
          </a:prstGeom>
          <a:extLst>
            <a:ext uri="{C572A759-6A51-4108-AA02-DFA0A04FC94B}">
              <ma14:wrappingTextBoxFlag xmlns:p14="http://schemas.microsoft.com/office/powerpoint/2010/main" xmlns:p15="http://schemas.microsoft.com/office/powerpoint/2012/main" xmlns:p159="http://schemas.microsoft.com/office/powerpoint/2015/09/main" xmlns:ma14="http://schemas.microsoft.com/office/mac/drawingml/2011/main" xmlns:a14="http://schemas.microsoft.com/office/drawing/2010/main" xmlns:m="http://schemas.openxmlformats.org/officeDocument/2006/math" xmlns="" val="1"/>
            </a:ext>
          </a:extLst>
        </p:spPr>
        <p:txBody>
          <a:bodyPr lIns="0" tIns="0" rIns="0" bIns="0" anchor="t"/>
          <a:lstStyle>
            <a:lvl1pPr algn="l" defTabSz="1109609">
              <a:defRPr sz="1200">
                <a:solidFill>
                  <a:srgbClr val="1A5632"/>
                </a:solidFill>
                <a:latin typeface="Montserrat-Arabic Light"/>
                <a:ea typeface="Montserrat-Arabic Light"/>
                <a:cs typeface="Montserrat-Arabic Light"/>
                <a:sym typeface="Montserrat-Arabic Light"/>
              </a:defRPr>
            </a:lvl1pPr>
          </a:lstStyle>
          <a:p>
            <a:fld id="{86CB4B4D-7CA3-9044-876B-883B54F8677D}" type="slidenum">
              <a:rPr/>
              <a:t>4</a:t>
            </a:fld>
            <a:endParaRPr/>
          </a:p>
        </p:txBody>
      </p:sp>
      <p:sp>
        <p:nvSpPr>
          <p:cNvPr id="610" name="Line">
            <a:extLst>
              <a:ext uri="{FF2B5EF4-FFF2-40B4-BE49-F238E27FC236}">
                <a16:creationId xmlns:a16="http://schemas.microsoft.com/office/drawing/2014/main" id="{0DAA3214-D9A4-2392-C69B-106B6E70937E}"/>
              </a:ext>
            </a:extLst>
          </p:cNvPr>
          <p:cNvSpPr/>
          <p:nvPr/>
        </p:nvSpPr>
        <p:spPr>
          <a:xfrm>
            <a:off x="1125324" y="12958378"/>
            <a:ext cx="21544180" cy="1"/>
          </a:xfrm>
          <a:prstGeom prst="line">
            <a:avLst/>
          </a:prstGeom>
          <a:ln w="12700">
            <a:solidFill>
              <a:srgbClr val="365339"/>
            </a:solidFill>
          </a:ln>
        </p:spPr>
        <p:txBody>
          <a:bodyPr lIns="45718" tIns="45718" rIns="45718" bIns="45718"/>
          <a:lstStyle/>
          <a:p>
            <a:endParaRPr/>
          </a:p>
        </p:txBody>
      </p:sp>
      <p:sp>
        <p:nvSpPr>
          <p:cNvPr id="611" name="Line">
            <a:extLst>
              <a:ext uri="{FF2B5EF4-FFF2-40B4-BE49-F238E27FC236}">
                <a16:creationId xmlns:a16="http://schemas.microsoft.com/office/drawing/2014/main" id="{46174322-32EA-B1BA-1581-B99D1BC210FA}"/>
              </a:ext>
            </a:extLst>
          </p:cNvPr>
          <p:cNvSpPr/>
          <p:nvPr/>
        </p:nvSpPr>
        <p:spPr>
          <a:xfrm>
            <a:off x="3296266" y="1291985"/>
            <a:ext cx="19373235" cy="1"/>
          </a:xfrm>
          <a:prstGeom prst="line">
            <a:avLst/>
          </a:prstGeom>
          <a:ln w="12700">
            <a:solidFill>
              <a:srgbClr val="365339"/>
            </a:solidFill>
          </a:ln>
        </p:spPr>
        <p:txBody>
          <a:bodyPr lIns="45718" tIns="45718" rIns="45718" bIns="45718"/>
          <a:lstStyle/>
          <a:p>
            <a:endParaRPr/>
          </a:p>
        </p:txBody>
      </p:sp>
      <p:sp>
        <p:nvSpPr>
          <p:cNvPr id="2" name="TextBox 1">
            <a:extLst>
              <a:ext uri="{FF2B5EF4-FFF2-40B4-BE49-F238E27FC236}">
                <a16:creationId xmlns:a16="http://schemas.microsoft.com/office/drawing/2014/main" id="{F13AE5A5-2449-0FC8-D1D3-C846B0F16BE8}"/>
              </a:ext>
            </a:extLst>
          </p:cNvPr>
          <p:cNvSpPr txBox="1"/>
          <p:nvPr/>
        </p:nvSpPr>
        <p:spPr>
          <a:xfrm>
            <a:off x="1972235" y="1565751"/>
            <a:ext cx="6866965"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5E5E5E"/>
                </a:solidFill>
                <a:effectLst/>
                <a:uFillTx/>
                <a:latin typeface="+mn-lt"/>
                <a:ea typeface="+mn-ea"/>
                <a:cs typeface="+mn-cs"/>
                <a:sym typeface="Helvetica Neue"/>
              </a:rPr>
              <a:t>For learning management system LMS</a:t>
            </a:r>
          </a:p>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sp>
        <p:nvSpPr>
          <p:cNvPr id="3" name="TextBox 2">
            <a:extLst>
              <a:ext uri="{FF2B5EF4-FFF2-40B4-BE49-F238E27FC236}">
                <a16:creationId xmlns:a16="http://schemas.microsoft.com/office/drawing/2014/main" id="{986BD57C-2B50-A7BB-C1C0-FA2A9C0AA7B4}"/>
              </a:ext>
            </a:extLst>
          </p:cNvPr>
          <p:cNvSpPr txBox="1"/>
          <p:nvPr/>
        </p:nvSpPr>
        <p:spPr>
          <a:xfrm>
            <a:off x="843423" y="2576869"/>
            <a:ext cx="670560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1- Go to lms.adi.edu.sa</a:t>
            </a:r>
          </a:p>
        </p:txBody>
      </p:sp>
      <p:pic>
        <p:nvPicPr>
          <p:cNvPr id="5" name="Picture 4">
            <a:extLst>
              <a:ext uri="{FF2B5EF4-FFF2-40B4-BE49-F238E27FC236}">
                <a16:creationId xmlns:a16="http://schemas.microsoft.com/office/drawing/2014/main" id="{CB4838BA-0F9E-E021-E771-84B2016523AF}"/>
              </a:ext>
            </a:extLst>
          </p:cNvPr>
          <p:cNvPicPr>
            <a:picLocks noChangeAspect="1"/>
          </p:cNvPicPr>
          <p:nvPr/>
        </p:nvPicPr>
        <p:blipFill>
          <a:blip r:embed="rId3"/>
          <a:stretch>
            <a:fillRect/>
          </a:stretch>
        </p:blipFill>
        <p:spPr>
          <a:xfrm>
            <a:off x="2161484" y="3673874"/>
            <a:ext cx="5896798" cy="7659169"/>
          </a:xfrm>
          <a:prstGeom prst="rect">
            <a:avLst/>
          </a:prstGeom>
        </p:spPr>
      </p:pic>
      <p:sp>
        <p:nvSpPr>
          <p:cNvPr id="6" name="TextBox 5">
            <a:extLst>
              <a:ext uri="{FF2B5EF4-FFF2-40B4-BE49-F238E27FC236}">
                <a16:creationId xmlns:a16="http://schemas.microsoft.com/office/drawing/2014/main" id="{9034A691-9A52-7C9C-65F9-59539F5B56C9}"/>
              </a:ext>
            </a:extLst>
          </p:cNvPr>
          <p:cNvSpPr txBox="1"/>
          <p:nvPr/>
        </p:nvSpPr>
        <p:spPr>
          <a:xfrm>
            <a:off x="11474824" y="2320880"/>
            <a:ext cx="4320988"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2- Login Using your account then click continue</a:t>
            </a:r>
          </a:p>
        </p:txBody>
      </p:sp>
      <p:pic>
        <p:nvPicPr>
          <p:cNvPr id="8" name="Picture 7">
            <a:extLst>
              <a:ext uri="{FF2B5EF4-FFF2-40B4-BE49-F238E27FC236}">
                <a16:creationId xmlns:a16="http://schemas.microsoft.com/office/drawing/2014/main" id="{3AD1D5DD-EBB4-3263-B24E-7102B75B9BDB}"/>
              </a:ext>
            </a:extLst>
          </p:cNvPr>
          <p:cNvPicPr>
            <a:picLocks noChangeAspect="1"/>
          </p:cNvPicPr>
          <p:nvPr/>
        </p:nvPicPr>
        <p:blipFill>
          <a:blip r:embed="rId4"/>
          <a:stretch>
            <a:fillRect/>
          </a:stretch>
        </p:blipFill>
        <p:spPr>
          <a:xfrm>
            <a:off x="9779168" y="4213393"/>
            <a:ext cx="10993384" cy="3953427"/>
          </a:xfrm>
          <a:prstGeom prst="rect">
            <a:avLst/>
          </a:prstGeom>
        </p:spPr>
      </p:pic>
    </p:spTree>
    <p:extLst>
      <p:ext uri="{BB962C8B-B14F-4D97-AF65-F5344CB8AC3E}">
        <p14:creationId xmlns:p14="http://schemas.microsoft.com/office/powerpoint/2010/main" val="199197868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136C4-AB31-0F5C-9C0F-E7D870B9BBB6}"/>
            </a:ext>
          </a:extLst>
        </p:cNvPr>
        <p:cNvGrpSpPr/>
        <p:nvPr/>
      </p:nvGrpSpPr>
      <p:grpSpPr>
        <a:xfrm>
          <a:off x="0" y="0"/>
          <a:ext cx="0" cy="0"/>
          <a:chOff x="0" y="0"/>
          <a:chExt cx="0" cy="0"/>
        </a:xfrm>
      </p:grpSpPr>
      <p:sp>
        <p:nvSpPr>
          <p:cNvPr id="609" name="Slide Number Placeholder 3">
            <a:extLst>
              <a:ext uri="{FF2B5EF4-FFF2-40B4-BE49-F238E27FC236}">
                <a16:creationId xmlns:a16="http://schemas.microsoft.com/office/drawing/2014/main" id="{A339D393-E981-BEC0-4576-8D6CBCE7C723}"/>
              </a:ext>
            </a:extLst>
          </p:cNvPr>
          <p:cNvSpPr txBox="1">
            <a:spLocks noGrp="1"/>
          </p:cNvSpPr>
          <p:nvPr>
            <p:ph type="sldNum" sz="quarter" idx="4294967295"/>
          </p:nvPr>
        </p:nvSpPr>
        <p:spPr>
          <a:xfrm>
            <a:off x="716422" y="12858252"/>
            <a:ext cx="127001" cy="1905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p159="http://schemas.microsoft.com/office/powerpoint/2015/09/main" xmlns:p15="http://schemas.microsoft.com/office/powerpoint/2012/main" xmlns:p14="http://schemas.microsoft.com/office/powerpoint/2010/main" val="1"/>
            </a:ext>
          </a:extLst>
        </p:spPr>
        <p:txBody>
          <a:bodyPr lIns="0" tIns="0" rIns="0" bIns="0" anchor="t"/>
          <a:lstStyle>
            <a:lvl1pPr algn="l" defTabSz="1109609">
              <a:defRPr sz="1200">
                <a:solidFill>
                  <a:srgbClr val="1A5632"/>
                </a:solidFill>
                <a:latin typeface="Montserrat-Arabic Light"/>
                <a:ea typeface="Montserrat-Arabic Light"/>
                <a:cs typeface="Montserrat-Arabic Light"/>
                <a:sym typeface="Montserrat-Arabic Light"/>
              </a:defRPr>
            </a:lvl1pPr>
          </a:lstStyle>
          <a:p>
            <a:fld id="{86CB4B4D-7CA3-9044-876B-883B54F8677D}" type="slidenum">
              <a:rPr/>
              <a:t>5</a:t>
            </a:fld>
            <a:endParaRPr/>
          </a:p>
        </p:txBody>
      </p:sp>
      <p:sp>
        <p:nvSpPr>
          <p:cNvPr id="610" name="Line">
            <a:extLst>
              <a:ext uri="{FF2B5EF4-FFF2-40B4-BE49-F238E27FC236}">
                <a16:creationId xmlns:a16="http://schemas.microsoft.com/office/drawing/2014/main" id="{BF909989-3F0E-0A9C-D213-E2057E8C63D7}"/>
              </a:ext>
            </a:extLst>
          </p:cNvPr>
          <p:cNvSpPr/>
          <p:nvPr/>
        </p:nvSpPr>
        <p:spPr>
          <a:xfrm>
            <a:off x="1125324" y="12958378"/>
            <a:ext cx="21544180" cy="1"/>
          </a:xfrm>
          <a:prstGeom prst="line">
            <a:avLst/>
          </a:prstGeom>
          <a:ln w="12700">
            <a:solidFill>
              <a:srgbClr val="365339"/>
            </a:solidFill>
          </a:ln>
        </p:spPr>
        <p:txBody>
          <a:bodyPr lIns="45718" tIns="45718" rIns="45718" bIns="45718"/>
          <a:lstStyle/>
          <a:p>
            <a:endParaRPr/>
          </a:p>
        </p:txBody>
      </p:sp>
      <p:sp>
        <p:nvSpPr>
          <p:cNvPr id="611" name="Line">
            <a:extLst>
              <a:ext uri="{FF2B5EF4-FFF2-40B4-BE49-F238E27FC236}">
                <a16:creationId xmlns:a16="http://schemas.microsoft.com/office/drawing/2014/main" id="{2E7C1D99-4A24-8B8B-5552-BEB929013289}"/>
              </a:ext>
            </a:extLst>
          </p:cNvPr>
          <p:cNvSpPr/>
          <p:nvPr/>
        </p:nvSpPr>
        <p:spPr>
          <a:xfrm>
            <a:off x="3296266" y="1291985"/>
            <a:ext cx="19373235" cy="1"/>
          </a:xfrm>
          <a:prstGeom prst="line">
            <a:avLst/>
          </a:prstGeom>
          <a:ln w="12700">
            <a:solidFill>
              <a:srgbClr val="365339"/>
            </a:solidFill>
          </a:ln>
        </p:spPr>
        <p:txBody>
          <a:bodyPr lIns="45718" tIns="45718" rIns="45718" bIns="45718"/>
          <a:lstStyle/>
          <a:p>
            <a:endParaRPr/>
          </a:p>
        </p:txBody>
      </p:sp>
      <p:pic>
        <p:nvPicPr>
          <p:cNvPr id="3" name="Picture 2">
            <a:extLst>
              <a:ext uri="{FF2B5EF4-FFF2-40B4-BE49-F238E27FC236}">
                <a16:creationId xmlns:a16="http://schemas.microsoft.com/office/drawing/2014/main" id="{1C028371-9D84-FB7D-CA2D-FAE90A2D59BB}"/>
              </a:ext>
            </a:extLst>
          </p:cNvPr>
          <p:cNvPicPr>
            <a:picLocks noChangeAspect="1"/>
          </p:cNvPicPr>
          <p:nvPr/>
        </p:nvPicPr>
        <p:blipFill>
          <a:blip r:embed="rId3"/>
          <a:stretch>
            <a:fillRect/>
          </a:stretch>
        </p:blipFill>
        <p:spPr>
          <a:xfrm>
            <a:off x="2369826" y="3524009"/>
            <a:ext cx="11145805" cy="6087325"/>
          </a:xfrm>
          <a:prstGeom prst="rect">
            <a:avLst/>
          </a:prstGeom>
        </p:spPr>
      </p:pic>
      <p:sp>
        <p:nvSpPr>
          <p:cNvPr id="4" name="TextBox 3">
            <a:extLst>
              <a:ext uri="{FF2B5EF4-FFF2-40B4-BE49-F238E27FC236}">
                <a16:creationId xmlns:a16="http://schemas.microsoft.com/office/drawing/2014/main" id="{2324E96D-23E9-89D8-E2A5-B185B8CC74E5}"/>
              </a:ext>
            </a:extLst>
          </p:cNvPr>
          <p:cNvSpPr txBox="1"/>
          <p:nvPr/>
        </p:nvSpPr>
        <p:spPr>
          <a:xfrm>
            <a:off x="1972235" y="1565751"/>
            <a:ext cx="6866965"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5E5E5E"/>
                </a:solidFill>
                <a:effectLst/>
                <a:uFillTx/>
                <a:latin typeface="+mn-lt"/>
                <a:ea typeface="+mn-ea"/>
                <a:cs typeface="+mn-cs"/>
                <a:sym typeface="Helvetica Neue"/>
              </a:rPr>
              <a:t>For learning management system LMS</a:t>
            </a:r>
          </a:p>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sp>
        <p:nvSpPr>
          <p:cNvPr id="5" name="TextBox 4">
            <a:extLst>
              <a:ext uri="{FF2B5EF4-FFF2-40B4-BE49-F238E27FC236}">
                <a16:creationId xmlns:a16="http://schemas.microsoft.com/office/drawing/2014/main" id="{2B0071E8-2B0A-D393-EEFC-7B9FA31757E6}"/>
              </a:ext>
            </a:extLst>
          </p:cNvPr>
          <p:cNvSpPr txBox="1"/>
          <p:nvPr/>
        </p:nvSpPr>
        <p:spPr>
          <a:xfrm>
            <a:off x="1972235" y="2199912"/>
            <a:ext cx="6866965"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3- Back to your email and click on the link to active your account at LMS</a:t>
            </a:r>
          </a:p>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pic>
        <p:nvPicPr>
          <p:cNvPr id="7" name="Picture 6">
            <a:extLst>
              <a:ext uri="{FF2B5EF4-FFF2-40B4-BE49-F238E27FC236}">
                <a16:creationId xmlns:a16="http://schemas.microsoft.com/office/drawing/2014/main" id="{EF73C801-C36A-0894-EDD9-488A94274507}"/>
              </a:ext>
            </a:extLst>
          </p:cNvPr>
          <p:cNvPicPr>
            <a:picLocks noChangeAspect="1"/>
          </p:cNvPicPr>
          <p:nvPr/>
        </p:nvPicPr>
        <p:blipFill>
          <a:blip r:embed="rId4"/>
          <a:stretch>
            <a:fillRect/>
          </a:stretch>
        </p:blipFill>
        <p:spPr>
          <a:xfrm>
            <a:off x="9906209" y="8719144"/>
            <a:ext cx="12107965" cy="2896004"/>
          </a:xfrm>
          <a:prstGeom prst="rect">
            <a:avLst/>
          </a:prstGeom>
        </p:spPr>
      </p:pic>
      <p:sp>
        <p:nvSpPr>
          <p:cNvPr id="8" name="TextBox 7">
            <a:extLst>
              <a:ext uri="{FF2B5EF4-FFF2-40B4-BE49-F238E27FC236}">
                <a16:creationId xmlns:a16="http://schemas.microsoft.com/office/drawing/2014/main" id="{FDE561BA-B858-8146-72DF-4B73C8CDA826}"/>
              </a:ext>
            </a:extLst>
          </p:cNvPr>
          <p:cNvSpPr txBox="1"/>
          <p:nvPr/>
        </p:nvSpPr>
        <p:spPr>
          <a:xfrm>
            <a:off x="12526708" y="7077399"/>
            <a:ext cx="6866965"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4- Now click login and use agai</a:t>
            </a:r>
            <a:r>
              <a:rPr lang="en-US" dirty="0"/>
              <a:t>n google login button</a:t>
            </a: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30233072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100D4-37F0-3567-4F80-62DC5A987BF8}"/>
            </a:ext>
          </a:extLst>
        </p:cNvPr>
        <p:cNvGrpSpPr/>
        <p:nvPr/>
      </p:nvGrpSpPr>
      <p:grpSpPr>
        <a:xfrm>
          <a:off x="0" y="0"/>
          <a:ext cx="0" cy="0"/>
          <a:chOff x="0" y="0"/>
          <a:chExt cx="0" cy="0"/>
        </a:xfrm>
      </p:grpSpPr>
      <p:sp>
        <p:nvSpPr>
          <p:cNvPr id="609" name="Slide Number Placeholder 3">
            <a:extLst>
              <a:ext uri="{FF2B5EF4-FFF2-40B4-BE49-F238E27FC236}">
                <a16:creationId xmlns:a16="http://schemas.microsoft.com/office/drawing/2014/main" id="{AF77B8A0-3292-E65A-6CA8-AE24EB6DA4EF}"/>
              </a:ext>
            </a:extLst>
          </p:cNvPr>
          <p:cNvSpPr txBox="1">
            <a:spLocks noGrp="1"/>
          </p:cNvSpPr>
          <p:nvPr>
            <p:ph type="sldNum" sz="quarter" idx="4294967295"/>
          </p:nvPr>
        </p:nvSpPr>
        <p:spPr>
          <a:xfrm>
            <a:off x="716422" y="12858252"/>
            <a:ext cx="127001" cy="190501"/>
          </a:xfrm>
          <a:prstGeom prst="rect">
            <a:avLst/>
          </a:prstGeom>
          <a:extLst>
            <a:ext uri="{C572A759-6A51-4108-AA02-DFA0A04FC94B}">
              <ma14:wrappingTextBoxFlag xmlns:p14="http://schemas.microsoft.com/office/powerpoint/2010/main" xmlns:p15="http://schemas.microsoft.com/office/powerpoint/2012/main" xmlns:p159="http://schemas.microsoft.com/office/powerpoint/2015/09/main" xmlns:ma14="http://schemas.microsoft.com/office/mac/drawingml/2011/main" xmlns:a14="http://schemas.microsoft.com/office/drawing/2010/main" xmlns:m="http://schemas.openxmlformats.org/officeDocument/2006/math" xmlns="" val="1"/>
            </a:ext>
          </a:extLst>
        </p:spPr>
        <p:txBody>
          <a:bodyPr lIns="0" tIns="0" rIns="0" bIns="0" anchor="t"/>
          <a:lstStyle>
            <a:lvl1pPr algn="l" defTabSz="1109609">
              <a:defRPr sz="1200">
                <a:solidFill>
                  <a:srgbClr val="1A5632"/>
                </a:solidFill>
                <a:latin typeface="Montserrat-Arabic Light"/>
                <a:ea typeface="Montserrat-Arabic Light"/>
                <a:cs typeface="Montserrat-Arabic Light"/>
                <a:sym typeface="Montserrat-Arabic Light"/>
              </a:defRPr>
            </a:lvl1pPr>
          </a:lstStyle>
          <a:p>
            <a:fld id="{86CB4B4D-7CA3-9044-876B-883B54F8677D}" type="slidenum">
              <a:rPr/>
              <a:t>6</a:t>
            </a:fld>
            <a:endParaRPr/>
          </a:p>
        </p:txBody>
      </p:sp>
      <p:sp>
        <p:nvSpPr>
          <p:cNvPr id="610" name="Line">
            <a:extLst>
              <a:ext uri="{FF2B5EF4-FFF2-40B4-BE49-F238E27FC236}">
                <a16:creationId xmlns:a16="http://schemas.microsoft.com/office/drawing/2014/main" id="{50EBF6EF-B967-4B2E-5A2D-014C9C1CAE1A}"/>
              </a:ext>
            </a:extLst>
          </p:cNvPr>
          <p:cNvSpPr/>
          <p:nvPr/>
        </p:nvSpPr>
        <p:spPr>
          <a:xfrm>
            <a:off x="1125324" y="12958378"/>
            <a:ext cx="21544180" cy="1"/>
          </a:xfrm>
          <a:prstGeom prst="line">
            <a:avLst/>
          </a:prstGeom>
          <a:ln w="12700">
            <a:solidFill>
              <a:srgbClr val="365339"/>
            </a:solidFill>
          </a:ln>
        </p:spPr>
        <p:txBody>
          <a:bodyPr lIns="45718" tIns="45718" rIns="45718" bIns="45718"/>
          <a:lstStyle/>
          <a:p>
            <a:endParaRPr/>
          </a:p>
        </p:txBody>
      </p:sp>
      <p:sp>
        <p:nvSpPr>
          <p:cNvPr id="611" name="Line">
            <a:extLst>
              <a:ext uri="{FF2B5EF4-FFF2-40B4-BE49-F238E27FC236}">
                <a16:creationId xmlns:a16="http://schemas.microsoft.com/office/drawing/2014/main" id="{602AE51D-583F-64A4-4BD7-003AE15E3B2F}"/>
              </a:ext>
            </a:extLst>
          </p:cNvPr>
          <p:cNvSpPr/>
          <p:nvPr/>
        </p:nvSpPr>
        <p:spPr>
          <a:xfrm>
            <a:off x="3296266" y="1291985"/>
            <a:ext cx="19373235" cy="1"/>
          </a:xfrm>
          <a:prstGeom prst="line">
            <a:avLst/>
          </a:prstGeom>
          <a:ln w="12700">
            <a:solidFill>
              <a:srgbClr val="365339"/>
            </a:solidFill>
          </a:ln>
        </p:spPr>
        <p:txBody>
          <a:bodyPr lIns="45718" tIns="45718" rIns="45718" bIns="45718"/>
          <a:lstStyle/>
          <a:p>
            <a:endParaRPr/>
          </a:p>
        </p:txBody>
      </p:sp>
      <p:sp>
        <p:nvSpPr>
          <p:cNvPr id="22" name="TextBox 21">
            <a:extLst>
              <a:ext uri="{FF2B5EF4-FFF2-40B4-BE49-F238E27FC236}">
                <a16:creationId xmlns:a16="http://schemas.microsoft.com/office/drawing/2014/main" id="{D33B3DF4-0DB4-ACC5-B8D8-AA752CFD2AEA}"/>
              </a:ext>
            </a:extLst>
          </p:cNvPr>
          <p:cNvSpPr txBox="1"/>
          <p:nvPr/>
        </p:nvSpPr>
        <p:spPr>
          <a:xfrm>
            <a:off x="2033639" y="7057856"/>
            <a:ext cx="10158361"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r>
              <a:rPr lang="ar-SA" b="1" dirty="0"/>
              <a:t> </a:t>
            </a: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pic>
        <p:nvPicPr>
          <p:cNvPr id="3" name="Picture 2">
            <a:extLst>
              <a:ext uri="{FF2B5EF4-FFF2-40B4-BE49-F238E27FC236}">
                <a16:creationId xmlns:a16="http://schemas.microsoft.com/office/drawing/2014/main" id="{7013D3F4-E1DA-F8AE-2C14-79955B8A990B}"/>
              </a:ext>
            </a:extLst>
          </p:cNvPr>
          <p:cNvPicPr>
            <a:picLocks noChangeAspect="1"/>
          </p:cNvPicPr>
          <p:nvPr/>
        </p:nvPicPr>
        <p:blipFill>
          <a:blip r:embed="rId3"/>
          <a:stretch>
            <a:fillRect/>
          </a:stretch>
        </p:blipFill>
        <p:spPr>
          <a:xfrm>
            <a:off x="1972235" y="4337755"/>
            <a:ext cx="15785128" cy="5906324"/>
          </a:xfrm>
          <a:prstGeom prst="rect">
            <a:avLst/>
          </a:prstGeom>
        </p:spPr>
      </p:pic>
      <p:sp>
        <p:nvSpPr>
          <p:cNvPr id="4" name="TextBox 3">
            <a:extLst>
              <a:ext uri="{FF2B5EF4-FFF2-40B4-BE49-F238E27FC236}">
                <a16:creationId xmlns:a16="http://schemas.microsoft.com/office/drawing/2014/main" id="{C33DCA06-E486-9207-77F0-22067DF65D54}"/>
              </a:ext>
            </a:extLst>
          </p:cNvPr>
          <p:cNvSpPr txBox="1"/>
          <p:nvPr/>
        </p:nvSpPr>
        <p:spPr>
          <a:xfrm>
            <a:off x="1972235" y="1565751"/>
            <a:ext cx="6866965"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5E5E5E"/>
                </a:solidFill>
                <a:effectLst/>
                <a:uFillTx/>
                <a:latin typeface="+mn-lt"/>
                <a:ea typeface="+mn-ea"/>
                <a:cs typeface="+mn-cs"/>
                <a:sym typeface="Helvetica Neue"/>
              </a:rPr>
              <a:t>For learning management system LMS</a:t>
            </a:r>
          </a:p>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sp>
        <p:nvSpPr>
          <p:cNvPr id="5" name="TextBox 4">
            <a:extLst>
              <a:ext uri="{FF2B5EF4-FFF2-40B4-BE49-F238E27FC236}">
                <a16:creationId xmlns:a16="http://schemas.microsoft.com/office/drawing/2014/main" id="{3CE03700-CA98-B597-A034-29F16CB9B7CA}"/>
              </a:ext>
            </a:extLst>
          </p:cNvPr>
          <p:cNvSpPr txBox="1"/>
          <p:nvPr/>
        </p:nvSpPr>
        <p:spPr>
          <a:xfrm>
            <a:off x="2545976" y="3054065"/>
            <a:ext cx="5038165"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Now change your password and click on save changes</a:t>
            </a:r>
          </a:p>
        </p:txBody>
      </p:sp>
    </p:spTree>
    <p:extLst>
      <p:ext uri="{BB962C8B-B14F-4D97-AF65-F5344CB8AC3E}">
        <p14:creationId xmlns:p14="http://schemas.microsoft.com/office/powerpoint/2010/main" val="141080785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82FB9-7E47-0C7F-5C85-4031DB38426F}"/>
            </a:ext>
          </a:extLst>
        </p:cNvPr>
        <p:cNvGrpSpPr/>
        <p:nvPr/>
      </p:nvGrpSpPr>
      <p:grpSpPr>
        <a:xfrm>
          <a:off x="0" y="0"/>
          <a:ext cx="0" cy="0"/>
          <a:chOff x="0" y="0"/>
          <a:chExt cx="0" cy="0"/>
        </a:xfrm>
      </p:grpSpPr>
      <p:sp>
        <p:nvSpPr>
          <p:cNvPr id="609" name="Slide Number Placeholder 3">
            <a:extLst>
              <a:ext uri="{FF2B5EF4-FFF2-40B4-BE49-F238E27FC236}">
                <a16:creationId xmlns:a16="http://schemas.microsoft.com/office/drawing/2014/main" id="{32201EEA-90F6-5E2B-C024-AC88196BBD8D}"/>
              </a:ext>
            </a:extLst>
          </p:cNvPr>
          <p:cNvSpPr txBox="1">
            <a:spLocks noGrp="1"/>
          </p:cNvSpPr>
          <p:nvPr>
            <p:ph type="sldNum" sz="quarter" idx="4294967295"/>
          </p:nvPr>
        </p:nvSpPr>
        <p:spPr>
          <a:xfrm>
            <a:off x="716422" y="12858252"/>
            <a:ext cx="127001" cy="1905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p159="http://schemas.microsoft.com/office/powerpoint/2015/09/main" xmlns:p15="http://schemas.microsoft.com/office/powerpoint/2012/main" xmlns:p14="http://schemas.microsoft.com/office/powerpoint/2010/main" val="1"/>
            </a:ext>
          </a:extLst>
        </p:spPr>
        <p:txBody>
          <a:bodyPr lIns="0" tIns="0" rIns="0" bIns="0" anchor="t"/>
          <a:lstStyle>
            <a:lvl1pPr algn="l" defTabSz="1109609">
              <a:defRPr sz="1200">
                <a:solidFill>
                  <a:srgbClr val="1A5632"/>
                </a:solidFill>
                <a:latin typeface="Montserrat-Arabic Light"/>
                <a:ea typeface="Montserrat-Arabic Light"/>
                <a:cs typeface="Montserrat-Arabic Light"/>
                <a:sym typeface="Montserrat-Arabic Light"/>
              </a:defRPr>
            </a:lvl1pPr>
          </a:lstStyle>
          <a:p>
            <a:fld id="{86CB4B4D-7CA3-9044-876B-883B54F8677D}" type="slidenum">
              <a:rPr/>
              <a:t>7</a:t>
            </a:fld>
            <a:endParaRPr/>
          </a:p>
        </p:txBody>
      </p:sp>
      <p:sp>
        <p:nvSpPr>
          <p:cNvPr id="610" name="Line">
            <a:extLst>
              <a:ext uri="{FF2B5EF4-FFF2-40B4-BE49-F238E27FC236}">
                <a16:creationId xmlns:a16="http://schemas.microsoft.com/office/drawing/2014/main" id="{90276358-F711-4CB3-F813-FD9DEE037483}"/>
              </a:ext>
            </a:extLst>
          </p:cNvPr>
          <p:cNvSpPr/>
          <p:nvPr/>
        </p:nvSpPr>
        <p:spPr>
          <a:xfrm>
            <a:off x="1125324" y="12958378"/>
            <a:ext cx="21544180" cy="1"/>
          </a:xfrm>
          <a:prstGeom prst="line">
            <a:avLst/>
          </a:prstGeom>
          <a:ln w="12700">
            <a:solidFill>
              <a:srgbClr val="365339"/>
            </a:solidFill>
          </a:ln>
        </p:spPr>
        <p:txBody>
          <a:bodyPr lIns="45718" tIns="45718" rIns="45718" bIns="45718"/>
          <a:lstStyle/>
          <a:p>
            <a:endParaRPr/>
          </a:p>
        </p:txBody>
      </p:sp>
      <p:sp>
        <p:nvSpPr>
          <p:cNvPr id="611" name="Line">
            <a:extLst>
              <a:ext uri="{FF2B5EF4-FFF2-40B4-BE49-F238E27FC236}">
                <a16:creationId xmlns:a16="http://schemas.microsoft.com/office/drawing/2014/main" id="{8EB1AE89-E487-225E-C2DD-D5DBCF0AA4B4}"/>
              </a:ext>
            </a:extLst>
          </p:cNvPr>
          <p:cNvSpPr/>
          <p:nvPr/>
        </p:nvSpPr>
        <p:spPr>
          <a:xfrm>
            <a:off x="3296266" y="1291985"/>
            <a:ext cx="19373235" cy="1"/>
          </a:xfrm>
          <a:prstGeom prst="line">
            <a:avLst/>
          </a:prstGeom>
          <a:ln w="12700">
            <a:solidFill>
              <a:srgbClr val="365339"/>
            </a:solidFill>
          </a:ln>
        </p:spPr>
        <p:txBody>
          <a:bodyPr lIns="45718" tIns="45718" rIns="45718" bIns="45718"/>
          <a:lstStyle/>
          <a:p>
            <a:endParaRPr/>
          </a:p>
        </p:txBody>
      </p:sp>
      <p:sp>
        <p:nvSpPr>
          <p:cNvPr id="22" name="TextBox 21">
            <a:extLst>
              <a:ext uri="{FF2B5EF4-FFF2-40B4-BE49-F238E27FC236}">
                <a16:creationId xmlns:a16="http://schemas.microsoft.com/office/drawing/2014/main" id="{23029EB3-1E89-8DDC-E9FD-79389414517C}"/>
              </a:ext>
            </a:extLst>
          </p:cNvPr>
          <p:cNvSpPr txBox="1"/>
          <p:nvPr/>
        </p:nvSpPr>
        <p:spPr>
          <a:xfrm>
            <a:off x="2033639" y="7057856"/>
            <a:ext cx="10158361"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r>
              <a:rPr lang="ar-SA" b="1" dirty="0"/>
              <a:t> </a:t>
            </a: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pic>
        <p:nvPicPr>
          <p:cNvPr id="3" name="Picture 2">
            <a:extLst>
              <a:ext uri="{FF2B5EF4-FFF2-40B4-BE49-F238E27FC236}">
                <a16:creationId xmlns:a16="http://schemas.microsoft.com/office/drawing/2014/main" id="{090D2006-9433-A464-9AB7-AD45030AB69C}"/>
              </a:ext>
            </a:extLst>
          </p:cNvPr>
          <p:cNvPicPr>
            <a:picLocks noChangeAspect="1"/>
          </p:cNvPicPr>
          <p:nvPr/>
        </p:nvPicPr>
        <p:blipFill>
          <a:blip r:embed="rId3"/>
          <a:stretch>
            <a:fillRect/>
          </a:stretch>
        </p:blipFill>
        <p:spPr>
          <a:xfrm>
            <a:off x="2968521" y="4109878"/>
            <a:ext cx="14861074" cy="4915586"/>
          </a:xfrm>
          <a:prstGeom prst="rect">
            <a:avLst/>
          </a:prstGeom>
        </p:spPr>
      </p:pic>
      <p:sp>
        <p:nvSpPr>
          <p:cNvPr id="4" name="TextBox 3">
            <a:extLst>
              <a:ext uri="{FF2B5EF4-FFF2-40B4-BE49-F238E27FC236}">
                <a16:creationId xmlns:a16="http://schemas.microsoft.com/office/drawing/2014/main" id="{27538444-5C2C-FF38-CC72-7F99AA072DA4}"/>
              </a:ext>
            </a:extLst>
          </p:cNvPr>
          <p:cNvSpPr txBox="1"/>
          <p:nvPr/>
        </p:nvSpPr>
        <p:spPr>
          <a:xfrm>
            <a:off x="1972235" y="1565751"/>
            <a:ext cx="6866965"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5E5E5E"/>
                </a:solidFill>
                <a:effectLst/>
                <a:uFillTx/>
                <a:latin typeface="+mn-lt"/>
                <a:ea typeface="+mn-ea"/>
                <a:cs typeface="+mn-cs"/>
                <a:sym typeface="Helvetica Neue"/>
              </a:rPr>
              <a:t>For learning management system LMS</a:t>
            </a:r>
          </a:p>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sp>
        <p:nvSpPr>
          <p:cNvPr id="6" name="TextBox 5">
            <a:extLst>
              <a:ext uri="{FF2B5EF4-FFF2-40B4-BE49-F238E27FC236}">
                <a16:creationId xmlns:a16="http://schemas.microsoft.com/office/drawing/2014/main" id="{2E26124E-DB38-F099-49F8-52D6B0F0C997}"/>
              </a:ext>
            </a:extLst>
          </p:cNvPr>
          <p:cNvSpPr txBox="1"/>
          <p:nvPr/>
        </p:nvSpPr>
        <p:spPr>
          <a:xfrm>
            <a:off x="2133600" y="2592127"/>
            <a:ext cx="670560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US" dirty="0"/>
              <a:t>Now you are in, you can view your courses</a:t>
            </a: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355064905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FF5C5-C235-BD28-0543-B87F515C7939}"/>
            </a:ext>
          </a:extLst>
        </p:cNvPr>
        <p:cNvGrpSpPr/>
        <p:nvPr/>
      </p:nvGrpSpPr>
      <p:grpSpPr>
        <a:xfrm>
          <a:off x="0" y="0"/>
          <a:ext cx="0" cy="0"/>
          <a:chOff x="0" y="0"/>
          <a:chExt cx="0" cy="0"/>
        </a:xfrm>
      </p:grpSpPr>
      <p:sp>
        <p:nvSpPr>
          <p:cNvPr id="609" name="Slide Number Placeholder 3">
            <a:extLst>
              <a:ext uri="{FF2B5EF4-FFF2-40B4-BE49-F238E27FC236}">
                <a16:creationId xmlns:a16="http://schemas.microsoft.com/office/drawing/2014/main" id="{17BFBA1A-6AB9-1650-46E5-A6E5B9ADCED4}"/>
              </a:ext>
            </a:extLst>
          </p:cNvPr>
          <p:cNvSpPr txBox="1">
            <a:spLocks noGrp="1"/>
          </p:cNvSpPr>
          <p:nvPr>
            <p:ph type="sldNum" sz="quarter" idx="4294967295"/>
          </p:nvPr>
        </p:nvSpPr>
        <p:spPr>
          <a:xfrm>
            <a:off x="716422" y="12858252"/>
            <a:ext cx="127001" cy="190501"/>
          </a:xfrm>
          <a:prstGeom prst="rect">
            <a:avLst/>
          </a:prstGeom>
          <a:extLst>
            <a:ext uri="{C572A759-6A51-4108-AA02-DFA0A04FC94B}">
              <ma14:wrappingTextBoxFlag xmlns:p14="http://schemas.microsoft.com/office/powerpoint/2010/main" xmlns:p15="http://schemas.microsoft.com/office/powerpoint/2012/main" xmlns:p159="http://schemas.microsoft.com/office/powerpoint/2015/09/main" xmlns:ma14="http://schemas.microsoft.com/office/mac/drawingml/2011/main" xmlns:a14="http://schemas.microsoft.com/office/drawing/2010/main" xmlns:m="http://schemas.openxmlformats.org/officeDocument/2006/math" xmlns="" val="1"/>
            </a:ext>
          </a:extLst>
        </p:spPr>
        <p:txBody>
          <a:bodyPr lIns="0" tIns="0" rIns="0" bIns="0" anchor="t"/>
          <a:lstStyle>
            <a:lvl1pPr algn="l" defTabSz="1109609">
              <a:defRPr sz="1200">
                <a:solidFill>
                  <a:srgbClr val="1A5632"/>
                </a:solidFill>
                <a:latin typeface="Montserrat-Arabic Light"/>
                <a:ea typeface="Montserrat-Arabic Light"/>
                <a:cs typeface="Montserrat-Arabic Light"/>
                <a:sym typeface="Montserrat-Arabic Light"/>
              </a:defRPr>
            </a:lvl1pPr>
          </a:lstStyle>
          <a:p>
            <a:fld id="{86CB4B4D-7CA3-9044-876B-883B54F8677D}" type="slidenum">
              <a:rPr/>
              <a:t>8</a:t>
            </a:fld>
            <a:endParaRPr/>
          </a:p>
        </p:txBody>
      </p:sp>
      <p:sp>
        <p:nvSpPr>
          <p:cNvPr id="610" name="Line">
            <a:extLst>
              <a:ext uri="{FF2B5EF4-FFF2-40B4-BE49-F238E27FC236}">
                <a16:creationId xmlns:a16="http://schemas.microsoft.com/office/drawing/2014/main" id="{BAFCF08F-1340-3891-5096-5FC9FF6D047D}"/>
              </a:ext>
            </a:extLst>
          </p:cNvPr>
          <p:cNvSpPr/>
          <p:nvPr/>
        </p:nvSpPr>
        <p:spPr>
          <a:xfrm>
            <a:off x="1125324" y="12958378"/>
            <a:ext cx="21544180" cy="1"/>
          </a:xfrm>
          <a:prstGeom prst="line">
            <a:avLst/>
          </a:prstGeom>
          <a:ln w="12700">
            <a:solidFill>
              <a:srgbClr val="365339"/>
            </a:solidFill>
          </a:ln>
        </p:spPr>
        <p:txBody>
          <a:bodyPr lIns="45718" tIns="45718" rIns="45718" bIns="45718"/>
          <a:lstStyle/>
          <a:p>
            <a:endParaRPr/>
          </a:p>
        </p:txBody>
      </p:sp>
      <p:sp>
        <p:nvSpPr>
          <p:cNvPr id="611" name="Line">
            <a:extLst>
              <a:ext uri="{FF2B5EF4-FFF2-40B4-BE49-F238E27FC236}">
                <a16:creationId xmlns:a16="http://schemas.microsoft.com/office/drawing/2014/main" id="{5E8B98E7-29FD-327C-9B3C-B139AD90AB5D}"/>
              </a:ext>
            </a:extLst>
          </p:cNvPr>
          <p:cNvSpPr/>
          <p:nvPr/>
        </p:nvSpPr>
        <p:spPr>
          <a:xfrm>
            <a:off x="3296266" y="1291985"/>
            <a:ext cx="19373235" cy="1"/>
          </a:xfrm>
          <a:prstGeom prst="line">
            <a:avLst/>
          </a:prstGeom>
          <a:ln w="12700">
            <a:solidFill>
              <a:srgbClr val="365339"/>
            </a:solidFill>
          </a:ln>
        </p:spPr>
        <p:txBody>
          <a:bodyPr lIns="45718" tIns="45718" rIns="45718" bIns="45718"/>
          <a:lstStyle/>
          <a:p>
            <a:endParaRPr/>
          </a:p>
        </p:txBody>
      </p:sp>
      <p:sp>
        <p:nvSpPr>
          <p:cNvPr id="22" name="TextBox 21">
            <a:extLst>
              <a:ext uri="{FF2B5EF4-FFF2-40B4-BE49-F238E27FC236}">
                <a16:creationId xmlns:a16="http://schemas.microsoft.com/office/drawing/2014/main" id="{8A43CF46-529C-4DCB-761E-0BB5FDDCF10A}"/>
              </a:ext>
            </a:extLst>
          </p:cNvPr>
          <p:cNvSpPr txBox="1"/>
          <p:nvPr/>
        </p:nvSpPr>
        <p:spPr>
          <a:xfrm>
            <a:off x="2033639" y="7057856"/>
            <a:ext cx="10158361"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r>
              <a:rPr lang="ar-SA" b="1" dirty="0"/>
              <a:t> </a:t>
            </a: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sp>
        <p:nvSpPr>
          <p:cNvPr id="2" name="TextBox 1">
            <a:extLst>
              <a:ext uri="{FF2B5EF4-FFF2-40B4-BE49-F238E27FC236}">
                <a16:creationId xmlns:a16="http://schemas.microsoft.com/office/drawing/2014/main" id="{311E614C-DB5F-75C5-6AC5-681D10953CD7}"/>
              </a:ext>
            </a:extLst>
          </p:cNvPr>
          <p:cNvSpPr txBox="1"/>
          <p:nvPr/>
        </p:nvSpPr>
        <p:spPr>
          <a:xfrm>
            <a:off x="1972235" y="1565751"/>
            <a:ext cx="6866965"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5E5E5E"/>
                </a:solidFill>
                <a:effectLst/>
                <a:uFillTx/>
                <a:latin typeface="+mn-lt"/>
                <a:ea typeface="+mn-ea"/>
                <a:cs typeface="+mn-cs"/>
                <a:sym typeface="Helvetica Neue"/>
              </a:rPr>
              <a:t>For learning management system LMS</a:t>
            </a:r>
          </a:p>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sp>
        <p:nvSpPr>
          <p:cNvPr id="3" name="TextBox 2">
            <a:extLst>
              <a:ext uri="{FF2B5EF4-FFF2-40B4-BE49-F238E27FC236}">
                <a16:creationId xmlns:a16="http://schemas.microsoft.com/office/drawing/2014/main" id="{6311EDCE-E459-1947-5483-1637310B29A4}"/>
              </a:ext>
            </a:extLst>
          </p:cNvPr>
          <p:cNvSpPr txBox="1"/>
          <p:nvPr/>
        </p:nvSpPr>
        <p:spPr>
          <a:xfrm>
            <a:off x="1972235" y="2407007"/>
            <a:ext cx="6382871"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You can download your Mobile app </a:t>
            </a:r>
          </a:p>
        </p:txBody>
      </p:sp>
      <p:pic>
        <p:nvPicPr>
          <p:cNvPr id="2053" name="Picture 5" descr="Download from Google play">
            <a:hlinkClick r:id="rId3"/>
            <a:extLst>
              <a:ext uri="{FF2B5EF4-FFF2-40B4-BE49-F238E27FC236}">
                <a16:creationId xmlns:a16="http://schemas.microsoft.com/office/drawing/2014/main" id="{7D9C844D-6FE6-CA51-E36E-9807214DF5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8296" y="3592318"/>
            <a:ext cx="3285680" cy="114884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9" descr="Download from iOS App Store">
            <a:hlinkClick r:id="rId5"/>
            <a:extLst>
              <a:ext uri="{FF2B5EF4-FFF2-40B4-BE49-F238E27FC236}">
                <a16:creationId xmlns:a16="http://schemas.microsoft.com/office/drawing/2014/main" id="{0F1962E6-33FA-2C16-D134-815926792244}"/>
              </a:ext>
            </a:extLst>
          </p:cNvPr>
          <p:cNvSpPr>
            <a:spLocks noChangeAspect="1" noChangeArrowheads="1"/>
          </p:cNvSpPr>
          <p:nvPr/>
        </p:nvSpPr>
        <p:spPr bwMode="auto">
          <a:xfrm>
            <a:off x="6324040" y="3673540"/>
            <a:ext cx="3053043" cy="13400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hlinkClick r:id="rId5"/>
            <a:extLst>
              <a:ext uri="{FF2B5EF4-FFF2-40B4-BE49-F238E27FC236}">
                <a16:creationId xmlns:a16="http://schemas.microsoft.com/office/drawing/2014/main" id="{09D86D11-9560-A5C6-D425-2FEACA849F41}"/>
              </a:ext>
            </a:extLst>
          </p:cNvPr>
          <p:cNvPicPr>
            <a:picLocks noChangeAspect="1"/>
          </p:cNvPicPr>
          <p:nvPr/>
        </p:nvPicPr>
        <p:blipFill>
          <a:blip r:embed="rId6"/>
          <a:stretch>
            <a:fillRect/>
          </a:stretch>
        </p:blipFill>
        <p:spPr>
          <a:xfrm>
            <a:off x="5901297" y="3601658"/>
            <a:ext cx="3958008" cy="1172743"/>
          </a:xfrm>
          <a:prstGeom prst="rect">
            <a:avLst/>
          </a:prstGeom>
        </p:spPr>
      </p:pic>
      <p:sp>
        <p:nvSpPr>
          <p:cNvPr id="9" name="TextBox 8">
            <a:extLst>
              <a:ext uri="{FF2B5EF4-FFF2-40B4-BE49-F238E27FC236}">
                <a16:creationId xmlns:a16="http://schemas.microsoft.com/office/drawing/2014/main" id="{2552510B-20D8-DD0B-796F-5DB2BAC90CD3}"/>
              </a:ext>
            </a:extLst>
          </p:cNvPr>
          <p:cNvSpPr txBox="1"/>
          <p:nvPr/>
        </p:nvSpPr>
        <p:spPr>
          <a:xfrm>
            <a:off x="2033639" y="5470911"/>
            <a:ext cx="790939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Or you can go to your store and search for Moodle</a:t>
            </a:r>
          </a:p>
        </p:txBody>
      </p:sp>
      <p:pic>
        <p:nvPicPr>
          <p:cNvPr id="12" name="Picture 11">
            <a:extLst>
              <a:ext uri="{FF2B5EF4-FFF2-40B4-BE49-F238E27FC236}">
                <a16:creationId xmlns:a16="http://schemas.microsoft.com/office/drawing/2014/main" id="{C742EF6F-1776-619E-EA1E-1658DF218B95}"/>
              </a:ext>
            </a:extLst>
          </p:cNvPr>
          <p:cNvPicPr>
            <a:picLocks noChangeAspect="1"/>
          </p:cNvPicPr>
          <p:nvPr/>
        </p:nvPicPr>
        <p:blipFill>
          <a:blip r:embed="rId7"/>
          <a:stretch>
            <a:fillRect/>
          </a:stretch>
        </p:blipFill>
        <p:spPr>
          <a:xfrm>
            <a:off x="9943032" y="5013574"/>
            <a:ext cx="2286319" cy="2286319"/>
          </a:xfrm>
          <a:prstGeom prst="rect">
            <a:avLst/>
          </a:prstGeom>
        </p:spPr>
      </p:pic>
      <p:sp>
        <p:nvSpPr>
          <p:cNvPr id="13" name="TextBox 12">
            <a:extLst>
              <a:ext uri="{FF2B5EF4-FFF2-40B4-BE49-F238E27FC236}">
                <a16:creationId xmlns:a16="http://schemas.microsoft.com/office/drawing/2014/main" id="{DBD807B7-C0EC-AA46-FE94-CD6634F7FBB2}"/>
              </a:ext>
            </a:extLst>
          </p:cNvPr>
          <p:cNvSpPr txBox="1"/>
          <p:nvPr/>
        </p:nvSpPr>
        <p:spPr>
          <a:xfrm>
            <a:off x="2308296" y="6937979"/>
            <a:ext cx="7909393"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Then search for lms.adi.edu.sa and login using your Google account via the button below</a:t>
            </a:r>
          </a:p>
        </p:txBody>
      </p:sp>
    </p:spTree>
    <p:extLst>
      <p:ext uri="{BB962C8B-B14F-4D97-AF65-F5344CB8AC3E}">
        <p14:creationId xmlns:p14="http://schemas.microsoft.com/office/powerpoint/2010/main" val="415745793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9E90A-A043-1167-F771-FE89247C97E9}"/>
            </a:ext>
          </a:extLst>
        </p:cNvPr>
        <p:cNvGrpSpPr/>
        <p:nvPr/>
      </p:nvGrpSpPr>
      <p:grpSpPr>
        <a:xfrm>
          <a:off x="0" y="0"/>
          <a:ext cx="0" cy="0"/>
          <a:chOff x="0" y="0"/>
          <a:chExt cx="0" cy="0"/>
        </a:xfrm>
      </p:grpSpPr>
      <p:sp>
        <p:nvSpPr>
          <p:cNvPr id="609" name="Slide Number Placeholder 3">
            <a:extLst>
              <a:ext uri="{FF2B5EF4-FFF2-40B4-BE49-F238E27FC236}">
                <a16:creationId xmlns:a16="http://schemas.microsoft.com/office/drawing/2014/main" id="{5ACFCB9C-17D5-9137-5DB1-CA957FE8CF82}"/>
              </a:ext>
            </a:extLst>
          </p:cNvPr>
          <p:cNvSpPr txBox="1">
            <a:spLocks noGrp="1"/>
          </p:cNvSpPr>
          <p:nvPr>
            <p:ph type="sldNum" sz="quarter" idx="4294967295"/>
          </p:nvPr>
        </p:nvSpPr>
        <p:spPr>
          <a:xfrm>
            <a:off x="716422" y="12858252"/>
            <a:ext cx="127001" cy="1905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p159="http://schemas.microsoft.com/office/powerpoint/2015/09/main" xmlns:p15="http://schemas.microsoft.com/office/powerpoint/2012/main" xmlns:p14="http://schemas.microsoft.com/office/powerpoint/2010/main" val="1"/>
            </a:ext>
          </a:extLst>
        </p:spPr>
        <p:txBody>
          <a:bodyPr lIns="0" tIns="0" rIns="0" bIns="0" anchor="t"/>
          <a:lstStyle>
            <a:lvl1pPr algn="l" defTabSz="1109609">
              <a:defRPr sz="1200">
                <a:solidFill>
                  <a:srgbClr val="1A5632"/>
                </a:solidFill>
                <a:latin typeface="Montserrat-Arabic Light"/>
                <a:ea typeface="Montserrat-Arabic Light"/>
                <a:cs typeface="Montserrat-Arabic Light"/>
                <a:sym typeface="Montserrat-Arabic Light"/>
              </a:defRPr>
            </a:lvl1pPr>
          </a:lstStyle>
          <a:p>
            <a:fld id="{86CB4B4D-7CA3-9044-876B-883B54F8677D}" type="slidenum">
              <a:rPr/>
              <a:t>9</a:t>
            </a:fld>
            <a:endParaRPr/>
          </a:p>
        </p:txBody>
      </p:sp>
      <p:sp>
        <p:nvSpPr>
          <p:cNvPr id="610" name="Line">
            <a:extLst>
              <a:ext uri="{FF2B5EF4-FFF2-40B4-BE49-F238E27FC236}">
                <a16:creationId xmlns:a16="http://schemas.microsoft.com/office/drawing/2014/main" id="{EB5858AA-79FF-1582-B63C-519A33F930F9}"/>
              </a:ext>
            </a:extLst>
          </p:cNvPr>
          <p:cNvSpPr/>
          <p:nvPr/>
        </p:nvSpPr>
        <p:spPr>
          <a:xfrm>
            <a:off x="1125324" y="12958378"/>
            <a:ext cx="21544180" cy="1"/>
          </a:xfrm>
          <a:prstGeom prst="line">
            <a:avLst/>
          </a:prstGeom>
          <a:ln w="12700">
            <a:solidFill>
              <a:srgbClr val="365339"/>
            </a:solidFill>
          </a:ln>
        </p:spPr>
        <p:txBody>
          <a:bodyPr lIns="45718" tIns="45718" rIns="45718" bIns="45718"/>
          <a:lstStyle/>
          <a:p>
            <a:endParaRPr/>
          </a:p>
        </p:txBody>
      </p:sp>
      <p:sp>
        <p:nvSpPr>
          <p:cNvPr id="611" name="Line">
            <a:extLst>
              <a:ext uri="{FF2B5EF4-FFF2-40B4-BE49-F238E27FC236}">
                <a16:creationId xmlns:a16="http://schemas.microsoft.com/office/drawing/2014/main" id="{5F643E19-FF19-B000-5C52-4D7B43FE69A9}"/>
              </a:ext>
            </a:extLst>
          </p:cNvPr>
          <p:cNvSpPr/>
          <p:nvPr/>
        </p:nvSpPr>
        <p:spPr>
          <a:xfrm>
            <a:off x="3296266" y="1291985"/>
            <a:ext cx="19373235" cy="1"/>
          </a:xfrm>
          <a:prstGeom prst="line">
            <a:avLst/>
          </a:prstGeom>
          <a:ln w="12700">
            <a:solidFill>
              <a:srgbClr val="365339"/>
            </a:solidFill>
          </a:ln>
        </p:spPr>
        <p:txBody>
          <a:bodyPr lIns="45718" tIns="45718" rIns="45718" bIns="45718"/>
          <a:lstStyle/>
          <a:p>
            <a:endParaRPr/>
          </a:p>
        </p:txBody>
      </p:sp>
      <p:sp>
        <p:nvSpPr>
          <p:cNvPr id="22" name="TextBox 21">
            <a:extLst>
              <a:ext uri="{FF2B5EF4-FFF2-40B4-BE49-F238E27FC236}">
                <a16:creationId xmlns:a16="http://schemas.microsoft.com/office/drawing/2014/main" id="{38A1F96D-66E9-1232-024D-90A6DB0D733B}"/>
              </a:ext>
            </a:extLst>
          </p:cNvPr>
          <p:cNvSpPr txBox="1"/>
          <p:nvPr/>
        </p:nvSpPr>
        <p:spPr>
          <a:xfrm>
            <a:off x="2033639" y="7057856"/>
            <a:ext cx="10158361"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1"/>
            <a:r>
              <a:rPr lang="ar-SA" b="1" dirty="0"/>
              <a:t> </a:t>
            </a: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sp>
        <p:nvSpPr>
          <p:cNvPr id="2" name="TextBox 1">
            <a:extLst>
              <a:ext uri="{FF2B5EF4-FFF2-40B4-BE49-F238E27FC236}">
                <a16:creationId xmlns:a16="http://schemas.microsoft.com/office/drawing/2014/main" id="{56A5935E-B409-BE28-E7BC-51DE51B11B51}"/>
              </a:ext>
            </a:extLst>
          </p:cNvPr>
          <p:cNvSpPr txBox="1"/>
          <p:nvPr/>
        </p:nvSpPr>
        <p:spPr>
          <a:xfrm>
            <a:off x="1972235" y="1565751"/>
            <a:ext cx="6866965"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5E5E5E"/>
                </a:solidFill>
                <a:effectLst/>
                <a:uFillTx/>
                <a:latin typeface="+mn-lt"/>
                <a:ea typeface="+mn-ea"/>
                <a:cs typeface="+mn-cs"/>
                <a:sym typeface="Helvetica Neue"/>
              </a:rPr>
              <a:t>For Timetable and other services</a:t>
            </a:r>
          </a:p>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pic>
        <p:nvPicPr>
          <p:cNvPr id="4" name="Picture 3">
            <a:extLst>
              <a:ext uri="{FF2B5EF4-FFF2-40B4-BE49-F238E27FC236}">
                <a16:creationId xmlns:a16="http://schemas.microsoft.com/office/drawing/2014/main" id="{AA133759-0FD3-5FF2-7784-35FB3E661936}"/>
              </a:ext>
            </a:extLst>
          </p:cNvPr>
          <p:cNvPicPr>
            <a:picLocks noChangeAspect="1"/>
          </p:cNvPicPr>
          <p:nvPr/>
        </p:nvPicPr>
        <p:blipFill>
          <a:blip r:embed="rId3"/>
          <a:stretch>
            <a:fillRect/>
          </a:stretch>
        </p:blipFill>
        <p:spPr>
          <a:xfrm>
            <a:off x="2488436" y="3081272"/>
            <a:ext cx="11433728" cy="4754331"/>
          </a:xfrm>
          <a:prstGeom prst="rect">
            <a:avLst/>
          </a:prstGeom>
        </p:spPr>
      </p:pic>
      <p:sp>
        <p:nvSpPr>
          <p:cNvPr id="5" name="TextBox 4">
            <a:extLst>
              <a:ext uri="{FF2B5EF4-FFF2-40B4-BE49-F238E27FC236}">
                <a16:creationId xmlns:a16="http://schemas.microsoft.com/office/drawing/2014/main" id="{0ED709B1-15F4-2E7B-5CA3-346FFCBB2153}"/>
              </a:ext>
            </a:extLst>
          </p:cNvPr>
          <p:cNvSpPr txBox="1"/>
          <p:nvPr/>
        </p:nvSpPr>
        <p:spPr>
          <a:xfrm>
            <a:off x="3203873" y="2266111"/>
            <a:ext cx="9328786"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spcBef>
                <a:spcPts val="0"/>
              </a:spcBef>
              <a:spcAft>
                <a:spcPts val="0"/>
              </a:spcAft>
            </a:pPr>
            <a:r>
              <a:rPr kumimoji="0" lang="en-US" sz="2400" b="0" i="0" u="none" strike="noStrike" cap="none" spc="0" normalizeH="0" baseline="0" dirty="0">
                <a:ln>
                  <a:noFill/>
                </a:ln>
                <a:solidFill>
                  <a:srgbClr val="5E5E5E"/>
                </a:solidFill>
                <a:effectLst/>
                <a:uFillTx/>
                <a:latin typeface="+mn-lt"/>
                <a:ea typeface="+mn-ea"/>
                <a:cs typeface="+mn-cs"/>
                <a:sym typeface="Helvetica Neue"/>
              </a:rPr>
              <a:t>You need first to visit </a:t>
            </a:r>
            <a:r>
              <a:rPr kumimoji="0" lang="en-US" sz="2400" b="0" i="0" u="none" strike="noStrike" cap="none" spc="0" normalizeH="0" baseline="0" dirty="0">
                <a:ln>
                  <a:noFill/>
                </a:ln>
                <a:solidFill>
                  <a:srgbClr val="5E5E5E"/>
                </a:solidFill>
                <a:effectLst/>
                <a:uFillTx/>
                <a:latin typeface="+mn-lt"/>
                <a:ea typeface="+mn-ea"/>
                <a:cs typeface="+mn-cs"/>
                <a:sym typeface="Helvetica Neue"/>
                <a:hlinkClick r:id="rId4"/>
              </a:rPr>
              <a:t>https://adi.edu.sa/st</a:t>
            </a:r>
            <a:r>
              <a:rPr kumimoji="0" lang="en-US" sz="2400" b="0" i="0" u="none" strike="noStrike" cap="none" spc="0" normalizeH="0" baseline="0" dirty="0">
                <a:ln>
                  <a:noFill/>
                </a:ln>
                <a:solidFill>
                  <a:srgbClr val="5E5E5E"/>
                </a:solidFill>
                <a:effectLst/>
                <a:uFillTx/>
                <a:latin typeface="+mn-lt"/>
                <a:ea typeface="+mn-ea"/>
                <a:cs typeface="+mn-cs"/>
                <a:sym typeface="Helvetica Neue"/>
              </a:rPr>
              <a:t> Then you go to timetable and check your group from the data you got</a:t>
            </a:r>
          </a:p>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pic>
        <p:nvPicPr>
          <p:cNvPr id="7" name="Picture 6">
            <a:extLst>
              <a:ext uri="{FF2B5EF4-FFF2-40B4-BE49-F238E27FC236}">
                <a16:creationId xmlns:a16="http://schemas.microsoft.com/office/drawing/2014/main" id="{9E2E7369-3DCC-5DEE-4DE6-7340D1DF6A7F}"/>
              </a:ext>
            </a:extLst>
          </p:cNvPr>
          <p:cNvPicPr>
            <a:picLocks noChangeAspect="1"/>
          </p:cNvPicPr>
          <p:nvPr/>
        </p:nvPicPr>
        <p:blipFill>
          <a:blip r:embed="rId5"/>
          <a:stretch>
            <a:fillRect/>
          </a:stretch>
        </p:blipFill>
        <p:spPr>
          <a:xfrm>
            <a:off x="13922164" y="6747301"/>
            <a:ext cx="8792802" cy="5391902"/>
          </a:xfrm>
          <a:prstGeom prst="rect">
            <a:avLst/>
          </a:prstGeom>
        </p:spPr>
      </p:pic>
    </p:spTree>
    <p:extLst>
      <p:ext uri="{BB962C8B-B14F-4D97-AF65-F5344CB8AC3E}">
        <p14:creationId xmlns:p14="http://schemas.microsoft.com/office/powerpoint/2010/main" val="1186289009"/>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GAMI - Confidential مقيد  "/>
  <p:tag name="BJHEADERFOOTERTEXTMARKING" val="GAMI - Confidential مقيد  "/>
</p:tagLst>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d="http://www.w3.org/2001/XMLSchema" xmlns:xsi="http://www.w3.org/2001/XMLSchema-instance" xmlns="http://www.boldonjames.com/2008/01/sie/internal/label" sislVersion="0" policy="69cf5270-c6a8-4c09-9a2a-82f712f0a342" origin="userSelected">
  <element uid="id_classification_generalbusiness" value=""/>
</sisl>
</file>

<file path=customXml/itemProps1.xml><?xml version="1.0" encoding="utf-8"?>
<ds:datastoreItem xmlns:ds="http://schemas.openxmlformats.org/officeDocument/2006/customXml" ds:itemID="{52025BE3-8F05-47CE-AA8E-72A72C87B387}">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2415</TotalTime>
  <Words>363</Words>
  <Application>Microsoft Office PowerPoint</Application>
  <PresentationFormat>Custom</PresentationFormat>
  <Paragraphs>55</Paragraphs>
  <Slides>13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Calibri Light</vt:lpstr>
      <vt:lpstr>Helvetica Neue</vt:lpstr>
      <vt:lpstr>Montserrat-Arabic Light</vt:lpstr>
      <vt:lpstr>Montserrat-Arabic Medium</vt:lpstr>
      <vt:lpstr>Montserrat-Arabic SemiBold</vt:lpstr>
      <vt:lpstr>Tahoma</vt:lpstr>
      <vt:lpstr>Times New Roman</vt:lpstr>
      <vt:lpstr>21_BasicWhite</vt:lpstr>
      <vt:lpstr>How to use ADI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خطة إطلاق الأكاديمية الوطنية للصناعات العسكرية</dc:title>
  <dc:creator>temuser</dc:creator>
  <cp:lastModifiedBy>Eslam Saeed</cp:lastModifiedBy>
  <cp:revision>75</cp:revision>
  <dcterms:modified xsi:type="dcterms:W3CDTF">2024-02-15T17:21:42Z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6e1435dd-311c-426f-8009-5294398acad9</vt:lpwstr>
  </property>
  <property fmtid="{D5CDD505-2E9C-101B-9397-08002B2CF9AE}" pid="3" name="bjClsUserRVM">
    <vt:lpwstr>[]</vt:lpwstr>
  </property>
  <property fmtid="{D5CDD505-2E9C-101B-9397-08002B2CF9AE}" pid="4" name="bjSaver">
    <vt:lpwstr>022geJHVMoz7YPqqyDJ/HYsYCIKFY7Lw</vt:lpwstr>
  </property>
  <property fmtid="{D5CDD505-2E9C-101B-9397-08002B2CF9AE}" pid="5" name="bjDocumentLabelXML">
    <vt:lpwstr>&lt;?xml version="1.0" encoding="us-ascii"?&gt;&lt;sisl xmlns:xsd="http://www.w3.org/2001/XMLSchema" xmlns:xsi="http://www.w3.org/2001/XMLSchema-instance" sislVersion="0" policy="69cf5270-c6a8-4c09-9a2a-82f712f0a342" origin="userSelected" xmlns="http://www.boldonj</vt:lpwstr>
  </property>
  <property fmtid="{D5CDD505-2E9C-101B-9397-08002B2CF9AE}" pid="6" name="bjDocumentLabelXML-0">
    <vt:lpwstr>ames.com/2008/01/sie/internal/label"&gt;&lt;element uid="id_classification_generalbusiness" value="" /&gt;&lt;/sisl&gt;</vt:lpwstr>
  </property>
  <property fmtid="{D5CDD505-2E9C-101B-9397-08002B2CF9AE}" pid="7" name="bjDocumentSecurityLabel">
    <vt:lpwstr>Confidential مقيد  </vt:lpwstr>
  </property>
  <property fmtid="{D5CDD505-2E9C-101B-9397-08002B2CF9AE}" pid="8" name="bjSlideMasterFooterText">
    <vt:lpwstr>GAMI - Confidential مقيد  </vt:lpwstr>
  </property>
</Properties>
</file>